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7"/>
  </p:notesMasterIdLst>
  <p:sldIdLst>
    <p:sldId id="357" r:id="rId5"/>
    <p:sldId id="373" r:id="rId6"/>
    <p:sldId id="377" r:id="rId7"/>
    <p:sldId id="414" r:id="rId8"/>
    <p:sldId id="416" r:id="rId9"/>
    <p:sldId id="376" r:id="rId10"/>
    <p:sldId id="374" r:id="rId11"/>
    <p:sldId id="375" r:id="rId12"/>
    <p:sldId id="379" r:id="rId13"/>
    <p:sldId id="403" r:id="rId14"/>
    <p:sldId id="391" r:id="rId15"/>
    <p:sldId id="404" r:id="rId16"/>
    <p:sldId id="441" r:id="rId17"/>
    <p:sldId id="405" r:id="rId18"/>
    <p:sldId id="406" r:id="rId19"/>
    <p:sldId id="407" r:id="rId20"/>
    <p:sldId id="387" r:id="rId21"/>
    <p:sldId id="408" r:id="rId22"/>
    <p:sldId id="409" r:id="rId23"/>
    <p:sldId id="410" r:id="rId24"/>
    <p:sldId id="411" r:id="rId25"/>
    <p:sldId id="412"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77476-A16A-4BD2-8528-48727B92CA0A}" v="49" dt="2022-04-19T08:21:40.270"/>
    <p1510:client id="{B50B63A6-6E19-993A-CA45-98D4DF2DCD10}" v="34" dt="2022-04-19T08:24:51.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di Woodhouse" userId="S::t.woodhouse@ucas.ac.uk::75da38f7-78fc-4033-8daf-f24bdf0751d0" providerId="AD" clId="Web-{B50B63A6-6E19-993A-CA45-98D4DF2DCD10}"/>
    <pc:docChg chg="modSld">
      <pc:chgData name="Trudi Woodhouse" userId="S::t.woodhouse@ucas.ac.uk::75da38f7-78fc-4033-8daf-f24bdf0751d0" providerId="AD" clId="Web-{B50B63A6-6E19-993A-CA45-98D4DF2DCD10}" dt="2022-04-19T08:24:51.860" v="16" actId="20577"/>
      <pc:docMkLst>
        <pc:docMk/>
      </pc:docMkLst>
      <pc:sldChg chg="modSp">
        <pc:chgData name="Trudi Woodhouse" userId="S::t.woodhouse@ucas.ac.uk::75da38f7-78fc-4033-8daf-f24bdf0751d0" providerId="AD" clId="Web-{B50B63A6-6E19-993A-CA45-98D4DF2DCD10}" dt="2022-04-19T08:24:51.860" v="16" actId="20577"/>
        <pc:sldMkLst>
          <pc:docMk/>
          <pc:sldMk cId="2310620335" sldId="373"/>
        </pc:sldMkLst>
        <pc:spChg chg="mod">
          <ac:chgData name="Trudi Woodhouse" userId="S::t.woodhouse@ucas.ac.uk::75da38f7-78fc-4033-8daf-f24bdf0751d0" providerId="AD" clId="Web-{B50B63A6-6E19-993A-CA45-98D4DF2DCD10}" dt="2022-04-19T08:24:51.860" v="16" actId="20577"/>
          <ac:spMkLst>
            <pc:docMk/>
            <pc:sldMk cId="2310620335" sldId="373"/>
            <ac:spMk id="5" creationId="{94AC0D96-E807-4321-B11C-3B92A955EE05}"/>
          </ac:spMkLst>
        </pc:spChg>
      </pc:sldChg>
    </pc:docChg>
  </pc:docChgLst>
  <pc:docChgLst>
    <pc:chgData name="Samantha Sykes" userId="90c81e61-1625-4134-9dba-bbafe25093fa" providerId="ADAL" clId="{FA3513A1-5088-40BC-9AAA-85D827B6870A}"/>
    <pc:docChg chg="undo custSel addSld delSld modSld sldOrd">
      <pc:chgData name="Samantha Sykes" userId="90c81e61-1625-4134-9dba-bbafe25093fa" providerId="ADAL" clId="{FA3513A1-5088-40BC-9AAA-85D827B6870A}" dt="2022-04-19T11:20:23.959" v="3092" actId="108"/>
      <pc:docMkLst>
        <pc:docMk/>
      </pc:docMkLst>
      <pc:sldChg chg="del">
        <pc:chgData name="Samantha Sykes" userId="90c81e61-1625-4134-9dba-bbafe25093fa" providerId="ADAL" clId="{FA3513A1-5088-40BC-9AAA-85D827B6870A}" dt="2022-04-13T09:37:40.082" v="2528" actId="47"/>
        <pc:sldMkLst>
          <pc:docMk/>
          <pc:sldMk cId="2886133913" sldId="286"/>
        </pc:sldMkLst>
      </pc:sldChg>
      <pc:sldChg chg="del">
        <pc:chgData name="Samantha Sykes" userId="90c81e61-1625-4134-9dba-bbafe25093fa" providerId="ADAL" clId="{FA3513A1-5088-40BC-9AAA-85D827B6870A}" dt="2022-04-13T09:37:39.530" v="2527" actId="47"/>
        <pc:sldMkLst>
          <pc:docMk/>
          <pc:sldMk cId="1977521023" sldId="287"/>
        </pc:sldMkLst>
      </pc:sldChg>
      <pc:sldChg chg="del">
        <pc:chgData name="Samantha Sykes" userId="90c81e61-1625-4134-9dba-bbafe25093fa" providerId="ADAL" clId="{FA3513A1-5088-40BC-9AAA-85D827B6870A}" dt="2022-04-13T09:37:40.787" v="2529" actId="47"/>
        <pc:sldMkLst>
          <pc:docMk/>
          <pc:sldMk cId="2361820007" sldId="321"/>
        </pc:sldMkLst>
      </pc:sldChg>
      <pc:sldChg chg="del">
        <pc:chgData name="Samantha Sykes" userId="90c81e61-1625-4134-9dba-bbafe25093fa" providerId="ADAL" clId="{FA3513A1-5088-40BC-9AAA-85D827B6870A}" dt="2022-04-13T09:37:39.092" v="2526" actId="47"/>
        <pc:sldMkLst>
          <pc:docMk/>
          <pc:sldMk cId="2873601633" sldId="336"/>
        </pc:sldMkLst>
      </pc:sldChg>
      <pc:sldChg chg="del">
        <pc:chgData name="Samantha Sykes" userId="90c81e61-1625-4134-9dba-bbafe25093fa" providerId="ADAL" clId="{FA3513A1-5088-40BC-9AAA-85D827B6870A}" dt="2022-04-13T09:37:37.812" v="2525" actId="47"/>
        <pc:sldMkLst>
          <pc:docMk/>
          <pc:sldMk cId="1999847769" sldId="356"/>
        </pc:sldMkLst>
      </pc:sldChg>
      <pc:sldChg chg="del">
        <pc:chgData name="Samantha Sykes" userId="90c81e61-1625-4134-9dba-bbafe25093fa" providerId="ADAL" clId="{FA3513A1-5088-40BC-9AAA-85D827B6870A}" dt="2022-04-13T09:37:41.327" v="2530" actId="47"/>
        <pc:sldMkLst>
          <pc:docMk/>
          <pc:sldMk cId="868909145" sldId="360"/>
        </pc:sldMkLst>
      </pc:sldChg>
      <pc:sldChg chg="del">
        <pc:chgData name="Samantha Sykes" userId="90c81e61-1625-4134-9dba-bbafe25093fa" providerId="ADAL" clId="{FA3513A1-5088-40BC-9AAA-85D827B6870A}" dt="2022-04-13T09:37:43.357" v="2536" actId="47"/>
        <pc:sldMkLst>
          <pc:docMk/>
          <pc:sldMk cId="2784451561" sldId="363"/>
        </pc:sldMkLst>
      </pc:sldChg>
      <pc:sldChg chg="del">
        <pc:chgData name="Samantha Sykes" userId="90c81e61-1625-4134-9dba-bbafe25093fa" providerId="ADAL" clId="{FA3513A1-5088-40BC-9AAA-85D827B6870A}" dt="2022-04-13T09:37:45.006" v="2539" actId="47"/>
        <pc:sldMkLst>
          <pc:docMk/>
          <pc:sldMk cId="2685336481" sldId="364"/>
        </pc:sldMkLst>
      </pc:sldChg>
      <pc:sldChg chg="del">
        <pc:chgData name="Samantha Sykes" userId="90c81e61-1625-4134-9dba-bbafe25093fa" providerId="ADAL" clId="{FA3513A1-5088-40BC-9AAA-85D827B6870A}" dt="2022-04-13T09:37:44.454" v="2538" actId="47"/>
        <pc:sldMkLst>
          <pc:docMk/>
          <pc:sldMk cId="503931167" sldId="365"/>
        </pc:sldMkLst>
      </pc:sldChg>
      <pc:sldChg chg="del">
        <pc:chgData name="Samantha Sykes" userId="90c81e61-1625-4134-9dba-bbafe25093fa" providerId="ADAL" clId="{FA3513A1-5088-40BC-9AAA-85D827B6870A}" dt="2022-04-13T09:37:43.679" v="2537" actId="47"/>
        <pc:sldMkLst>
          <pc:docMk/>
          <pc:sldMk cId="3969277368" sldId="366"/>
        </pc:sldMkLst>
      </pc:sldChg>
      <pc:sldChg chg="del">
        <pc:chgData name="Samantha Sykes" userId="90c81e61-1625-4134-9dba-bbafe25093fa" providerId="ADAL" clId="{FA3513A1-5088-40BC-9AAA-85D827B6870A}" dt="2022-04-13T09:37:41.628" v="2531" actId="47"/>
        <pc:sldMkLst>
          <pc:docMk/>
          <pc:sldMk cId="4209796277" sldId="367"/>
        </pc:sldMkLst>
      </pc:sldChg>
      <pc:sldChg chg="del">
        <pc:chgData name="Samantha Sykes" userId="90c81e61-1625-4134-9dba-bbafe25093fa" providerId="ADAL" clId="{FA3513A1-5088-40BC-9AAA-85D827B6870A}" dt="2022-04-13T09:37:41.928" v="2532" actId="47"/>
        <pc:sldMkLst>
          <pc:docMk/>
          <pc:sldMk cId="733018127" sldId="368"/>
        </pc:sldMkLst>
      </pc:sldChg>
      <pc:sldChg chg="del">
        <pc:chgData name="Samantha Sykes" userId="90c81e61-1625-4134-9dba-bbafe25093fa" providerId="ADAL" clId="{FA3513A1-5088-40BC-9AAA-85D827B6870A}" dt="2022-04-13T09:37:43.018" v="2535" actId="47"/>
        <pc:sldMkLst>
          <pc:docMk/>
          <pc:sldMk cId="4194494529" sldId="369"/>
        </pc:sldMkLst>
      </pc:sldChg>
      <pc:sldChg chg="del">
        <pc:chgData name="Samantha Sykes" userId="90c81e61-1625-4134-9dba-bbafe25093fa" providerId="ADAL" clId="{FA3513A1-5088-40BC-9AAA-85D827B6870A}" dt="2022-04-13T09:37:42.669" v="2534" actId="47"/>
        <pc:sldMkLst>
          <pc:docMk/>
          <pc:sldMk cId="3959621522" sldId="370"/>
        </pc:sldMkLst>
      </pc:sldChg>
      <pc:sldChg chg="del">
        <pc:chgData name="Samantha Sykes" userId="90c81e61-1625-4134-9dba-bbafe25093fa" providerId="ADAL" clId="{FA3513A1-5088-40BC-9AAA-85D827B6870A}" dt="2022-04-13T08:17:35.707" v="1466" actId="47"/>
        <pc:sldMkLst>
          <pc:docMk/>
          <pc:sldMk cId="2274495701" sldId="371"/>
        </pc:sldMkLst>
      </pc:sldChg>
      <pc:sldChg chg="del">
        <pc:chgData name="Samantha Sykes" userId="90c81e61-1625-4134-9dba-bbafe25093fa" providerId="ADAL" clId="{FA3513A1-5088-40BC-9AAA-85D827B6870A}" dt="2022-04-13T09:37:42.291" v="2533" actId="47"/>
        <pc:sldMkLst>
          <pc:docMk/>
          <pc:sldMk cId="2732765455" sldId="372"/>
        </pc:sldMkLst>
      </pc:sldChg>
      <pc:sldChg chg="addSp delSp modSp new mod modClrScheme chgLayout">
        <pc:chgData name="Samantha Sykes" userId="90c81e61-1625-4134-9dba-bbafe25093fa" providerId="ADAL" clId="{FA3513A1-5088-40BC-9AAA-85D827B6870A}" dt="2022-04-13T07:21:10.023" v="404" actId="12"/>
        <pc:sldMkLst>
          <pc:docMk/>
          <pc:sldMk cId="2310620335" sldId="373"/>
        </pc:sldMkLst>
        <pc:spChg chg="del">
          <ac:chgData name="Samantha Sykes" userId="90c81e61-1625-4134-9dba-bbafe25093fa" providerId="ADAL" clId="{FA3513A1-5088-40BC-9AAA-85D827B6870A}" dt="2022-04-13T07:11:26.414" v="1" actId="700"/>
          <ac:spMkLst>
            <pc:docMk/>
            <pc:sldMk cId="2310620335" sldId="373"/>
            <ac:spMk id="2" creationId="{F6E59A50-083B-4CAF-8D28-FAD2959C905B}"/>
          </ac:spMkLst>
        </pc:spChg>
        <pc:spChg chg="del mod ord">
          <ac:chgData name="Samantha Sykes" userId="90c81e61-1625-4134-9dba-bbafe25093fa" providerId="ADAL" clId="{FA3513A1-5088-40BC-9AAA-85D827B6870A}" dt="2022-04-13T07:11:26.414" v="1" actId="700"/>
          <ac:spMkLst>
            <pc:docMk/>
            <pc:sldMk cId="2310620335" sldId="373"/>
            <ac:spMk id="3" creationId="{011E1F66-C141-4396-A054-83E3DEF3890A}"/>
          </ac:spMkLst>
        </pc:spChg>
        <pc:spChg chg="add del mod ord">
          <ac:chgData name="Samantha Sykes" userId="90c81e61-1625-4134-9dba-bbafe25093fa" providerId="ADAL" clId="{FA3513A1-5088-40BC-9AAA-85D827B6870A}" dt="2022-04-13T07:14:21.863" v="2"/>
          <ac:spMkLst>
            <pc:docMk/>
            <pc:sldMk cId="2310620335" sldId="373"/>
            <ac:spMk id="4" creationId="{CEB5E237-CAF3-4C90-8838-C088F916A98C}"/>
          </ac:spMkLst>
        </pc:spChg>
        <pc:spChg chg="add mod ord">
          <ac:chgData name="Samantha Sykes" userId="90c81e61-1625-4134-9dba-bbafe25093fa" providerId="ADAL" clId="{FA3513A1-5088-40BC-9AAA-85D827B6870A}" dt="2022-04-13T07:21:10.023" v="404" actId="12"/>
          <ac:spMkLst>
            <pc:docMk/>
            <pc:sldMk cId="2310620335" sldId="373"/>
            <ac:spMk id="5" creationId="{94AC0D96-E807-4321-B11C-3B92A955EE05}"/>
          </ac:spMkLst>
        </pc:spChg>
        <pc:spChg chg="add del mod">
          <ac:chgData name="Samantha Sykes" userId="90c81e61-1625-4134-9dba-bbafe25093fa" providerId="ADAL" clId="{FA3513A1-5088-40BC-9AAA-85D827B6870A}" dt="2022-04-13T07:14:40.354" v="3"/>
          <ac:spMkLst>
            <pc:docMk/>
            <pc:sldMk cId="2310620335" sldId="373"/>
            <ac:spMk id="6" creationId="{5AF326AA-9948-46FB-8753-CB417B2DB95B}"/>
          </ac:spMkLst>
        </pc:spChg>
        <pc:picChg chg="add mod">
          <ac:chgData name="Samantha Sykes" userId="90c81e61-1625-4134-9dba-bbafe25093fa" providerId="ADAL" clId="{FA3513A1-5088-40BC-9AAA-85D827B6870A}" dt="2022-04-13T07:14:50.823" v="7" actId="5793"/>
          <ac:picMkLst>
            <pc:docMk/>
            <pc:sldMk cId="2310620335" sldId="373"/>
            <ac:picMk id="8" creationId="{1871D9FB-E445-4BE0-8F7F-C6DC6E717E65}"/>
          </ac:picMkLst>
        </pc:picChg>
      </pc:sldChg>
      <pc:sldChg chg="addSp delSp modSp new mod modClrScheme chgLayout">
        <pc:chgData name="Samantha Sykes" userId="90c81e61-1625-4134-9dba-bbafe25093fa" providerId="ADAL" clId="{FA3513A1-5088-40BC-9AAA-85D827B6870A}" dt="2022-04-13T07:26:55.214" v="603" actId="14100"/>
        <pc:sldMkLst>
          <pc:docMk/>
          <pc:sldMk cId="2820402784" sldId="374"/>
        </pc:sldMkLst>
        <pc:spChg chg="del mod ord">
          <ac:chgData name="Samantha Sykes" userId="90c81e61-1625-4134-9dba-bbafe25093fa" providerId="ADAL" clId="{FA3513A1-5088-40BC-9AAA-85D827B6870A}" dt="2022-04-13T07:20:50.083" v="362" actId="700"/>
          <ac:spMkLst>
            <pc:docMk/>
            <pc:sldMk cId="2820402784" sldId="374"/>
            <ac:spMk id="2" creationId="{94F22F23-2230-4057-A5F9-7B3C0AADF55F}"/>
          </ac:spMkLst>
        </pc:spChg>
        <pc:spChg chg="mod ord">
          <ac:chgData name="Samantha Sykes" userId="90c81e61-1625-4134-9dba-bbafe25093fa" providerId="ADAL" clId="{FA3513A1-5088-40BC-9AAA-85D827B6870A}" dt="2022-04-13T07:23:45.005" v="470" actId="700"/>
          <ac:spMkLst>
            <pc:docMk/>
            <pc:sldMk cId="2820402784" sldId="374"/>
            <ac:spMk id="3" creationId="{2B5EB98E-6325-45E1-BD2C-A74BFA3758F0}"/>
          </ac:spMkLst>
        </pc:spChg>
        <pc:spChg chg="mod ord">
          <ac:chgData name="Samantha Sykes" userId="90c81e61-1625-4134-9dba-bbafe25093fa" providerId="ADAL" clId="{FA3513A1-5088-40BC-9AAA-85D827B6870A}" dt="2022-04-13T07:23:45.005" v="470" actId="700"/>
          <ac:spMkLst>
            <pc:docMk/>
            <pc:sldMk cId="2820402784" sldId="374"/>
            <ac:spMk id="4" creationId="{E949C728-BB8D-4212-9A22-EE6958732CFE}"/>
          </ac:spMkLst>
        </pc:spChg>
        <pc:spChg chg="mod ord">
          <ac:chgData name="Samantha Sykes" userId="90c81e61-1625-4134-9dba-bbafe25093fa" providerId="ADAL" clId="{FA3513A1-5088-40BC-9AAA-85D827B6870A}" dt="2022-04-13T07:23:45.005" v="470" actId="700"/>
          <ac:spMkLst>
            <pc:docMk/>
            <pc:sldMk cId="2820402784" sldId="374"/>
            <ac:spMk id="5" creationId="{997DFE93-68DE-4D48-A79D-CCAB81E704B1}"/>
          </ac:spMkLst>
        </pc:spChg>
        <pc:spChg chg="del">
          <ac:chgData name="Samantha Sykes" userId="90c81e61-1625-4134-9dba-bbafe25093fa" providerId="ADAL" clId="{FA3513A1-5088-40BC-9AAA-85D827B6870A}" dt="2022-04-13T07:20:50.083" v="362" actId="700"/>
          <ac:spMkLst>
            <pc:docMk/>
            <pc:sldMk cId="2820402784" sldId="374"/>
            <ac:spMk id="6" creationId="{FBB5CA6F-6984-4735-997F-F81F3D01F09E}"/>
          </ac:spMkLst>
        </pc:spChg>
        <pc:spChg chg="add mod ord">
          <ac:chgData name="Samantha Sykes" userId="90c81e61-1625-4134-9dba-bbafe25093fa" providerId="ADAL" clId="{FA3513A1-5088-40BC-9AAA-85D827B6870A}" dt="2022-04-13T07:25:42.332" v="519" actId="20577"/>
          <ac:spMkLst>
            <pc:docMk/>
            <pc:sldMk cId="2820402784" sldId="374"/>
            <ac:spMk id="7" creationId="{89BFFEFE-C188-495F-AF3F-81E3CDA36DB2}"/>
          </ac:spMkLst>
        </pc:spChg>
        <pc:spChg chg="add mod ord">
          <ac:chgData name="Samantha Sykes" userId="90c81e61-1625-4134-9dba-bbafe25093fa" providerId="ADAL" clId="{FA3513A1-5088-40BC-9AAA-85D827B6870A}" dt="2022-04-13T07:26:55.214" v="603" actId="14100"/>
          <ac:spMkLst>
            <pc:docMk/>
            <pc:sldMk cId="2820402784" sldId="374"/>
            <ac:spMk id="8" creationId="{EC17FF44-29E6-474B-AE83-BA249FF2919B}"/>
          </ac:spMkLst>
        </pc:spChg>
      </pc:sldChg>
      <pc:sldChg chg="addSp delSp modSp new mod modClrScheme chgLayout">
        <pc:chgData name="Samantha Sykes" userId="90c81e61-1625-4134-9dba-bbafe25093fa" providerId="ADAL" clId="{FA3513A1-5088-40BC-9AAA-85D827B6870A}" dt="2022-04-13T07:29:18.973" v="692" actId="20577"/>
        <pc:sldMkLst>
          <pc:docMk/>
          <pc:sldMk cId="2849659857" sldId="375"/>
        </pc:sldMkLst>
        <pc:spChg chg="del mod ord">
          <ac:chgData name="Samantha Sykes" userId="90c81e61-1625-4134-9dba-bbafe25093fa" providerId="ADAL" clId="{FA3513A1-5088-40BC-9AAA-85D827B6870A}" dt="2022-04-13T07:27:16.624" v="640" actId="700"/>
          <ac:spMkLst>
            <pc:docMk/>
            <pc:sldMk cId="2849659857" sldId="375"/>
            <ac:spMk id="2" creationId="{43EA3890-6F96-4EAF-AD64-1A26E725BD04}"/>
          </ac:spMkLst>
        </pc:spChg>
        <pc:spChg chg="mod ord">
          <ac:chgData name="Samantha Sykes" userId="90c81e61-1625-4134-9dba-bbafe25093fa" providerId="ADAL" clId="{FA3513A1-5088-40BC-9AAA-85D827B6870A}" dt="2022-04-13T07:29:18.973" v="692" actId="20577"/>
          <ac:spMkLst>
            <pc:docMk/>
            <pc:sldMk cId="2849659857" sldId="375"/>
            <ac:spMk id="3" creationId="{29FD51D6-BBD9-420F-86CC-B7F50717FF69}"/>
          </ac:spMkLst>
        </pc:spChg>
        <pc:spChg chg="mod ord">
          <ac:chgData name="Samantha Sykes" userId="90c81e61-1625-4134-9dba-bbafe25093fa" providerId="ADAL" clId="{FA3513A1-5088-40BC-9AAA-85D827B6870A}" dt="2022-04-13T07:27:16.624" v="640" actId="700"/>
          <ac:spMkLst>
            <pc:docMk/>
            <pc:sldMk cId="2849659857" sldId="375"/>
            <ac:spMk id="4" creationId="{8613FE91-FDCE-4E2A-9A45-9B79478B67FF}"/>
          </ac:spMkLst>
        </pc:spChg>
        <pc:spChg chg="mod ord">
          <ac:chgData name="Samantha Sykes" userId="90c81e61-1625-4134-9dba-bbafe25093fa" providerId="ADAL" clId="{FA3513A1-5088-40BC-9AAA-85D827B6870A}" dt="2022-04-13T07:27:16.624" v="640" actId="700"/>
          <ac:spMkLst>
            <pc:docMk/>
            <pc:sldMk cId="2849659857" sldId="375"/>
            <ac:spMk id="5" creationId="{3BC91239-5314-48C2-96F6-43FC31AFD549}"/>
          </ac:spMkLst>
        </pc:spChg>
        <pc:spChg chg="mod ord">
          <ac:chgData name="Samantha Sykes" userId="90c81e61-1625-4134-9dba-bbafe25093fa" providerId="ADAL" clId="{FA3513A1-5088-40BC-9AAA-85D827B6870A}" dt="2022-04-13T07:29:10.004" v="691" actId="20577"/>
          <ac:spMkLst>
            <pc:docMk/>
            <pc:sldMk cId="2849659857" sldId="375"/>
            <ac:spMk id="6" creationId="{7893345F-0F53-49CD-8B30-84AB8E55CAD9}"/>
          </ac:spMkLst>
        </pc:spChg>
        <pc:spChg chg="add mod ord">
          <ac:chgData name="Samantha Sykes" userId="90c81e61-1625-4134-9dba-bbafe25093fa" providerId="ADAL" clId="{FA3513A1-5088-40BC-9AAA-85D827B6870A}" dt="2022-04-13T07:29:06.770" v="689" actId="255"/>
          <ac:spMkLst>
            <pc:docMk/>
            <pc:sldMk cId="2849659857" sldId="375"/>
            <ac:spMk id="7" creationId="{07B1A84A-3FF6-4425-9876-D066F4A933F5}"/>
          </ac:spMkLst>
        </pc:spChg>
      </pc:sldChg>
      <pc:sldChg chg="addSp delSp modSp new mod ord modClrScheme chgLayout">
        <pc:chgData name="Samantha Sykes" userId="90c81e61-1625-4134-9dba-bbafe25093fa" providerId="ADAL" clId="{FA3513A1-5088-40BC-9AAA-85D827B6870A}" dt="2022-04-13T12:51:33.434" v="2799" actId="20577"/>
        <pc:sldMkLst>
          <pc:docMk/>
          <pc:sldMk cId="2825236721" sldId="376"/>
        </pc:sldMkLst>
        <pc:spChg chg="del">
          <ac:chgData name="Samantha Sykes" userId="90c81e61-1625-4134-9dba-bbafe25093fa" providerId="ADAL" clId="{FA3513A1-5088-40BC-9AAA-85D827B6870A}" dt="2022-04-13T07:41:57.265" v="1114"/>
          <ac:spMkLst>
            <pc:docMk/>
            <pc:sldMk cId="2825236721" sldId="376"/>
            <ac:spMk id="2" creationId="{1DEBDB4F-3F41-4DF6-87C6-CDCB91A99BB3}"/>
          </ac:spMkLst>
        </pc:spChg>
        <pc:spChg chg="del">
          <ac:chgData name="Samantha Sykes" userId="90c81e61-1625-4134-9dba-bbafe25093fa" providerId="ADAL" clId="{FA3513A1-5088-40BC-9AAA-85D827B6870A}" dt="2022-04-13T07:46:31.681" v="1147" actId="700"/>
          <ac:spMkLst>
            <pc:docMk/>
            <pc:sldMk cId="2825236721" sldId="376"/>
            <ac:spMk id="3" creationId="{15C87E76-700D-4201-A5C0-C04265EDF548}"/>
          </ac:spMkLst>
        </pc:spChg>
        <pc:spChg chg="mod ord">
          <ac:chgData name="Samantha Sykes" userId="90c81e61-1625-4134-9dba-bbafe25093fa" providerId="ADAL" clId="{FA3513A1-5088-40BC-9AAA-85D827B6870A}" dt="2022-04-13T12:45:57.792" v="2658" actId="700"/>
          <ac:spMkLst>
            <pc:docMk/>
            <pc:sldMk cId="2825236721" sldId="376"/>
            <ac:spMk id="4" creationId="{5888AFBA-CEC4-4C66-8785-E5898D72E0BE}"/>
          </ac:spMkLst>
        </pc:spChg>
        <pc:spChg chg="mod ord">
          <ac:chgData name="Samantha Sykes" userId="90c81e61-1625-4134-9dba-bbafe25093fa" providerId="ADAL" clId="{FA3513A1-5088-40BC-9AAA-85D827B6870A}" dt="2022-04-13T12:45:57.792" v="2658" actId="700"/>
          <ac:spMkLst>
            <pc:docMk/>
            <pc:sldMk cId="2825236721" sldId="376"/>
            <ac:spMk id="5" creationId="{053E5188-0D9F-438B-B400-C27CA9F38371}"/>
          </ac:spMkLst>
        </pc:spChg>
        <pc:spChg chg="mod ord">
          <ac:chgData name="Samantha Sykes" userId="90c81e61-1625-4134-9dba-bbafe25093fa" providerId="ADAL" clId="{FA3513A1-5088-40BC-9AAA-85D827B6870A}" dt="2022-04-13T12:45:57.792" v="2658" actId="700"/>
          <ac:spMkLst>
            <pc:docMk/>
            <pc:sldMk cId="2825236721" sldId="376"/>
            <ac:spMk id="6" creationId="{2CE1D972-1382-416D-889B-D2610AE86DEB}"/>
          </ac:spMkLst>
        </pc:spChg>
        <pc:spChg chg="add del mod ord">
          <ac:chgData name="Samantha Sykes" userId="90c81e61-1625-4134-9dba-bbafe25093fa" providerId="ADAL" clId="{FA3513A1-5088-40BC-9AAA-85D827B6870A}" dt="2022-04-13T12:46:13.548" v="2663" actId="478"/>
          <ac:spMkLst>
            <pc:docMk/>
            <pc:sldMk cId="2825236721" sldId="376"/>
            <ac:spMk id="9" creationId="{D4162626-82A4-45AC-B98D-AE974E36A985}"/>
          </ac:spMkLst>
        </pc:spChg>
        <pc:spChg chg="add mod ord">
          <ac:chgData name="Samantha Sykes" userId="90c81e61-1625-4134-9dba-bbafe25093fa" providerId="ADAL" clId="{FA3513A1-5088-40BC-9AAA-85D827B6870A}" dt="2022-04-13T12:45:57.792" v="2658" actId="700"/>
          <ac:spMkLst>
            <pc:docMk/>
            <pc:sldMk cId="2825236721" sldId="376"/>
            <ac:spMk id="10" creationId="{1D157BFB-106B-4DE9-BBC2-548D7DBAFC1E}"/>
          </ac:spMkLst>
        </pc:spChg>
        <pc:spChg chg="add del mod">
          <ac:chgData name="Samantha Sykes" userId="90c81e61-1625-4134-9dba-bbafe25093fa" providerId="ADAL" clId="{FA3513A1-5088-40BC-9AAA-85D827B6870A}" dt="2022-04-13T07:46:31.681" v="1147" actId="700"/>
          <ac:spMkLst>
            <pc:docMk/>
            <pc:sldMk cId="2825236721" sldId="376"/>
            <ac:spMk id="12" creationId="{CC75753B-5EC1-4BBF-8062-117437484B07}"/>
          </ac:spMkLst>
        </pc:spChg>
        <pc:spChg chg="add mod ord">
          <ac:chgData name="Samantha Sykes" userId="90c81e61-1625-4134-9dba-bbafe25093fa" providerId="ADAL" clId="{FA3513A1-5088-40BC-9AAA-85D827B6870A}" dt="2022-04-13T12:50:01.894" v="2774" actId="1076"/>
          <ac:spMkLst>
            <pc:docMk/>
            <pc:sldMk cId="2825236721" sldId="376"/>
            <ac:spMk id="13" creationId="{8F73F9B9-72B1-4099-A4D6-4176BA4F5634}"/>
          </ac:spMkLst>
        </pc:spChg>
        <pc:spChg chg="add del mod">
          <ac:chgData name="Samantha Sykes" userId="90c81e61-1625-4134-9dba-bbafe25093fa" providerId="ADAL" clId="{FA3513A1-5088-40BC-9AAA-85D827B6870A}" dt="2022-04-13T07:47:17.494" v="1170"/>
          <ac:spMkLst>
            <pc:docMk/>
            <pc:sldMk cId="2825236721" sldId="376"/>
            <ac:spMk id="15" creationId="{72B5F275-4E23-4747-99BD-5821EC0A9FF3}"/>
          </ac:spMkLst>
        </pc:spChg>
        <pc:spChg chg="add mod">
          <ac:chgData name="Samantha Sykes" userId="90c81e61-1625-4134-9dba-bbafe25093fa" providerId="ADAL" clId="{FA3513A1-5088-40BC-9AAA-85D827B6870A}" dt="2022-04-13T12:51:33.434" v="2799" actId="20577"/>
          <ac:spMkLst>
            <pc:docMk/>
            <pc:sldMk cId="2825236721" sldId="376"/>
            <ac:spMk id="18" creationId="{33D14B70-0FBF-42A3-AF07-1E963A521577}"/>
          </ac:spMkLst>
        </pc:spChg>
        <pc:spChg chg="add del mod">
          <ac:chgData name="Samantha Sykes" userId="90c81e61-1625-4134-9dba-bbafe25093fa" providerId="ADAL" clId="{FA3513A1-5088-40BC-9AAA-85D827B6870A}" dt="2022-04-13T09:21:30.669" v="2213"/>
          <ac:spMkLst>
            <pc:docMk/>
            <pc:sldMk cId="2825236721" sldId="376"/>
            <ac:spMk id="21" creationId="{877D890E-EA0D-428A-ADDD-ED963CA2C1BF}"/>
          </ac:spMkLst>
        </pc:spChg>
        <pc:spChg chg="add del mod">
          <ac:chgData name="Samantha Sykes" userId="90c81e61-1625-4134-9dba-bbafe25093fa" providerId="ADAL" clId="{FA3513A1-5088-40BC-9AAA-85D827B6870A}" dt="2022-04-13T09:26:21.958" v="2384"/>
          <ac:spMkLst>
            <pc:docMk/>
            <pc:sldMk cId="2825236721" sldId="376"/>
            <ac:spMk id="23" creationId="{1F5CAB15-0E83-4A9C-9A20-A5C424269AAB}"/>
          </ac:spMkLst>
        </pc:spChg>
        <pc:spChg chg="add del mod">
          <ac:chgData name="Samantha Sykes" userId="90c81e61-1625-4134-9dba-bbafe25093fa" providerId="ADAL" clId="{FA3513A1-5088-40BC-9AAA-85D827B6870A}" dt="2022-04-13T09:20:43.719" v="2199" actId="21"/>
          <ac:spMkLst>
            <pc:docMk/>
            <pc:sldMk cId="2825236721" sldId="376"/>
            <ac:spMk id="25" creationId="{6F48EACC-B68E-47D7-A156-9762B726F311}"/>
          </ac:spMkLst>
        </pc:spChg>
        <pc:spChg chg="add mod">
          <ac:chgData name="Samantha Sykes" userId="90c81e61-1625-4134-9dba-bbafe25093fa" providerId="ADAL" clId="{FA3513A1-5088-40BC-9AAA-85D827B6870A}" dt="2022-04-13T09:05:10.241" v="2015" actId="21"/>
          <ac:spMkLst>
            <pc:docMk/>
            <pc:sldMk cId="2825236721" sldId="376"/>
            <ac:spMk id="29" creationId="{5968A5C8-4127-4EEC-99C6-C6C3E309B305}"/>
          </ac:spMkLst>
        </pc:spChg>
        <pc:spChg chg="mod topLvl">
          <ac:chgData name="Samantha Sykes" userId="90c81e61-1625-4134-9dba-bbafe25093fa" providerId="ADAL" clId="{FA3513A1-5088-40BC-9AAA-85D827B6870A}" dt="2022-04-13T08:07:17.805" v="1287" actId="1076"/>
          <ac:spMkLst>
            <pc:docMk/>
            <pc:sldMk cId="2825236721" sldId="376"/>
            <ac:spMk id="38" creationId="{11EC1BBA-49C6-4BE8-BA6E-5406A2CA30FC}"/>
          </ac:spMkLst>
        </pc:spChg>
        <pc:spChg chg="mod topLvl">
          <ac:chgData name="Samantha Sykes" userId="90c81e61-1625-4134-9dba-bbafe25093fa" providerId="ADAL" clId="{FA3513A1-5088-40BC-9AAA-85D827B6870A}" dt="2022-04-13T08:07:17.805" v="1287" actId="1076"/>
          <ac:spMkLst>
            <pc:docMk/>
            <pc:sldMk cId="2825236721" sldId="376"/>
            <ac:spMk id="39" creationId="{9284E501-5E12-4374-973D-0A514F81277B}"/>
          </ac:spMkLst>
        </pc:spChg>
        <pc:spChg chg="mod topLvl">
          <ac:chgData name="Samantha Sykes" userId="90c81e61-1625-4134-9dba-bbafe25093fa" providerId="ADAL" clId="{FA3513A1-5088-40BC-9AAA-85D827B6870A}" dt="2022-04-13T08:07:17.805" v="1287" actId="1076"/>
          <ac:spMkLst>
            <pc:docMk/>
            <pc:sldMk cId="2825236721" sldId="376"/>
            <ac:spMk id="40" creationId="{E4E0E059-FD01-4965-8C03-9A33F427482F}"/>
          </ac:spMkLst>
        </pc:spChg>
        <pc:grpChg chg="add del mod">
          <ac:chgData name="Samantha Sykes" userId="90c81e61-1625-4134-9dba-bbafe25093fa" providerId="ADAL" clId="{FA3513A1-5088-40BC-9AAA-85D827B6870A}" dt="2022-04-13T09:05:37.289" v="2023" actId="165"/>
          <ac:grpSpMkLst>
            <pc:docMk/>
            <pc:sldMk cId="2825236721" sldId="376"/>
            <ac:grpSpMk id="2" creationId="{A4188225-9A46-4758-B6B3-A8A915F922A6}"/>
          </ac:grpSpMkLst>
        </pc:grpChg>
        <pc:grpChg chg="add del mod">
          <ac:chgData name="Samantha Sykes" userId="90c81e61-1625-4134-9dba-bbafe25093fa" providerId="ADAL" clId="{FA3513A1-5088-40BC-9AAA-85D827B6870A}" dt="2022-04-13T07:47:17.494" v="1170"/>
          <ac:grpSpMkLst>
            <pc:docMk/>
            <pc:sldMk cId="2825236721" sldId="376"/>
            <ac:grpSpMk id="16" creationId="{D6394EB3-94AB-43B2-A02B-22E2ECCC4ED3}"/>
          </ac:grpSpMkLst>
        </pc:grpChg>
        <pc:grpChg chg="add del mod">
          <ac:chgData name="Samantha Sykes" userId="90c81e61-1625-4134-9dba-bbafe25093fa" providerId="ADAL" clId="{FA3513A1-5088-40BC-9AAA-85D827B6870A}" dt="2022-04-13T07:47:34.695" v="1172" actId="478"/>
          <ac:grpSpMkLst>
            <pc:docMk/>
            <pc:sldMk cId="2825236721" sldId="376"/>
            <ac:grpSpMk id="22" creationId="{96CDD900-2D06-4B8A-8E76-13A0E854AC79}"/>
          </ac:grpSpMkLst>
        </pc:grpChg>
        <pc:grpChg chg="add del mod">
          <ac:chgData name="Samantha Sykes" userId="90c81e61-1625-4134-9dba-bbafe25093fa" providerId="ADAL" clId="{FA3513A1-5088-40BC-9AAA-85D827B6870A}" dt="2022-04-13T08:04:14.767" v="1207" actId="165"/>
          <ac:grpSpMkLst>
            <pc:docMk/>
            <pc:sldMk cId="2825236721" sldId="376"/>
            <ac:grpSpMk id="32" creationId="{CD5A5764-1436-44C6-8081-282212D02829}"/>
          </ac:grpSpMkLst>
        </pc:grpChg>
        <pc:grpChg chg="del mod topLvl">
          <ac:chgData name="Samantha Sykes" userId="90c81e61-1625-4134-9dba-bbafe25093fa" providerId="ADAL" clId="{FA3513A1-5088-40BC-9AAA-85D827B6870A}" dt="2022-04-13T08:05:05.359" v="1221" actId="165"/>
          <ac:grpSpMkLst>
            <pc:docMk/>
            <pc:sldMk cId="2825236721" sldId="376"/>
            <ac:grpSpMk id="33" creationId="{13053CD6-1828-47CF-869D-EDA5E5799C50}"/>
          </ac:grpSpMkLst>
        </pc:grpChg>
        <pc:grpChg chg="del mod topLvl">
          <ac:chgData name="Samantha Sykes" userId="90c81e61-1625-4134-9dba-bbafe25093fa" providerId="ADAL" clId="{FA3513A1-5088-40BC-9AAA-85D827B6870A}" dt="2022-04-13T08:04:22.009" v="1210" actId="165"/>
          <ac:grpSpMkLst>
            <pc:docMk/>
            <pc:sldMk cId="2825236721" sldId="376"/>
            <ac:grpSpMk id="34" creationId="{D519E3F3-8BFC-40FF-B50E-706437519DF2}"/>
          </ac:grpSpMkLst>
        </pc:grpChg>
        <pc:grpChg chg="add mod">
          <ac:chgData name="Samantha Sykes" userId="90c81e61-1625-4134-9dba-bbafe25093fa" providerId="ADAL" clId="{FA3513A1-5088-40BC-9AAA-85D827B6870A}" dt="2022-04-13T08:07:17.805" v="1287" actId="1076"/>
          <ac:grpSpMkLst>
            <pc:docMk/>
            <pc:sldMk cId="2825236721" sldId="376"/>
            <ac:grpSpMk id="41" creationId="{9A7623FA-BF3D-4640-83FA-E994BDF4B0EC}"/>
          </ac:grpSpMkLst>
        </pc:grpChg>
        <pc:grpChg chg="add mod">
          <ac:chgData name="Samantha Sykes" userId="90c81e61-1625-4134-9dba-bbafe25093fa" providerId="ADAL" clId="{FA3513A1-5088-40BC-9AAA-85D827B6870A}" dt="2022-04-13T08:07:17.805" v="1287" actId="1076"/>
          <ac:grpSpMkLst>
            <pc:docMk/>
            <pc:sldMk cId="2825236721" sldId="376"/>
            <ac:grpSpMk id="42" creationId="{5A0CE818-F0A3-4254-9007-9A2372B88CF4}"/>
          </ac:grpSpMkLst>
        </pc:grpChg>
        <pc:grpChg chg="add del mod">
          <ac:chgData name="Samantha Sykes" userId="90c81e61-1625-4134-9dba-bbafe25093fa" providerId="ADAL" clId="{FA3513A1-5088-40BC-9AAA-85D827B6870A}" dt="2022-04-13T08:58:38.212" v="1955" actId="478"/>
          <ac:grpSpMkLst>
            <pc:docMk/>
            <pc:sldMk cId="2825236721" sldId="376"/>
            <ac:grpSpMk id="43" creationId="{C9940C74-53D5-4FBC-9CB3-6B5C736F2572}"/>
          </ac:grpSpMkLst>
        </pc:grpChg>
        <pc:picChg chg="add del mod modCrop">
          <ac:chgData name="Samantha Sykes" userId="90c81e61-1625-4134-9dba-bbafe25093fa" providerId="ADAL" clId="{FA3513A1-5088-40BC-9AAA-85D827B6870A}" dt="2022-04-13T12:28:39.573" v="2564" actId="478"/>
          <ac:picMkLst>
            <pc:docMk/>
            <pc:sldMk cId="2825236721" sldId="376"/>
            <ac:picMk id="3" creationId="{35E152AB-9CEF-480C-8279-A4AF44CF9928}"/>
          </ac:picMkLst>
        </pc:picChg>
        <pc:picChg chg="add del mod">
          <ac:chgData name="Samantha Sykes" userId="90c81e61-1625-4134-9dba-bbafe25093fa" providerId="ADAL" clId="{FA3513A1-5088-40BC-9AAA-85D827B6870A}" dt="2022-04-13T07:41:30.594" v="1111" actId="478"/>
          <ac:picMkLst>
            <pc:docMk/>
            <pc:sldMk cId="2825236721" sldId="376"/>
            <ac:picMk id="7" creationId="{B07DBEA1-A944-4A58-9999-B61A7A080C20}"/>
          </ac:picMkLst>
        </pc:picChg>
        <pc:picChg chg="add del mod modCrop">
          <ac:chgData name="Samantha Sykes" userId="90c81e61-1625-4134-9dba-bbafe25093fa" providerId="ADAL" clId="{FA3513A1-5088-40BC-9AAA-85D827B6870A}" dt="2022-04-13T12:29:59.216" v="2584" actId="21"/>
          <ac:picMkLst>
            <pc:docMk/>
            <pc:sldMk cId="2825236721" sldId="376"/>
            <ac:picMk id="8" creationId="{69DC4744-8816-4219-BC0C-CCEBCDB07A3F}"/>
          </ac:picMkLst>
        </pc:picChg>
        <pc:picChg chg="add del mod">
          <ac:chgData name="Samantha Sykes" userId="90c81e61-1625-4134-9dba-bbafe25093fa" providerId="ADAL" clId="{FA3513A1-5088-40BC-9AAA-85D827B6870A}" dt="2022-04-13T07:41:42.862" v="1113" actId="478"/>
          <ac:picMkLst>
            <pc:docMk/>
            <pc:sldMk cId="2825236721" sldId="376"/>
            <ac:picMk id="8" creationId="{868D7841-F3D2-4682-BBAB-FDACBBCAF0B5}"/>
          </ac:picMkLst>
        </pc:picChg>
        <pc:picChg chg="add del mod">
          <ac:chgData name="Samantha Sykes" userId="90c81e61-1625-4134-9dba-bbafe25093fa" providerId="ADAL" clId="{FA3513A1-5088-40BC-9AAA-85D827B6870A}" dt="2022-04-13T07:41:59.048" v="1115" actId="21"/>
          <ac:picMkLst>
            <pc:docMk/>
            <pc:sldMk cId="2825236721" sldId="376"/>
            <ac:picMk id="10" creationId="{30A9DC0F-2315-4208-B190-0BE068D43F37}"/>
          </ac:picMkLst>
        </pc:picChg>
        <pc:picChg chg="add del mod modCrop">
          <ac:chgData name="Samantha Sykes" userId="90c81e61-1625-4134-9dba-bbafe25093fa" providerId="ADAL" clId="{FA3513A1-5088-40BC-9AAA-85D827B6870A}" dt="2022-04-13T12:29:43.523" v="2580" actId="478"/>
          <ac:picMkLst>
            <pc:docMk/>
            <pc:sldMk cId="2825236721" sldId="376"/>
            <ac:picMk id="12" creationId="{68EFC341-BC20-4B59-A050-B8F3295BE9FB}"/>
          </ac:picMkLst>
        </pc:picChg>
        <pc:picChg chg="add mod modCrop">
          <ac:chgData name="Samantha Sykes" userId="90c81e61-1625-4134-9dba-bbafe25093fa" providerId="ADAL" clId="{FA3513A1-5088-40BC-9AAA-85D827B6870A}" dt="2022-04-13T12:40:59.796" v="2655" actId="1076"/>
          <ac:picMkLst>
            <pc:docMk/>
            <pc:sldMk cId="2825236721" sldId="376"/>
            <ac:picMk id="14" creationId="{603FC687-0B57-4AF8-A33D-77A740D4489E}"/>
          </ac:picMkLst>
        </pc:picChg>
        <pc:picChg chg="add del mod">
          <ac:chgData name="Samantha Sykes" userId="90c81e61-1625-4134-9dba-bbafe25093fa" providerId="ADAL" clId="{FA3513A1-5088-40BC-9AAA-85D827B6870A}" dt="2022-04-13T07:47:17.494" v="1170"/>
          <ac:picMkLst>
            <pc:docMk/>
            <pc:sldMk cId="2825236721" sldId="376"/>
            <ac:picMk id="14" creationId="{D05706BA-00FF-47C3-8A8D-5DDAEA083DC9}"/>
          </ac:picMkLst>
        </pc:picChg>
        <pc:picChg chg="add mod ord">
          <ac:chgData name="Samantha Sykes" userId="90c81e61-1625-4134-9dba-bbafe25093fa" providerId="ADAL" clId="{FA3513A1-5088-40BC-9AAA-85D827B6870A}" dt="2022-04-13T12:41:02.180" v="2656" actId="14100"/>
          <ac:picMkLst>
            <pc:docMk/>
            <pc:sldMk cId="2825236721" sldId="376"/>
            <ac:picMk id="15" creationId="{36FDC70E-9C54-492E-8FF4-39D8EA83F375}"/>
          </ac:picMkLst>
        </pc:picChg>
        <pc:picChg chg="mod">
          <ac:chgData name="Samantha Sykes" userId="90c81e61-1625-4134-9dba-bbafe25093fa" providerId="ADAL" clId="{FA3513A1-5088-40BC-9AAA-85D827B6870A}" dt="2022-04-13T07:47:14.564" v="1169"/>
          <ac:picMkLst>
            <pc:docMk/>
            <pc:sldMk cId="2825236721" sldId="376"/>
            <ac:picMk id="17" creationId="{B64FEBE4-3F9F-49F0-8223-0BBCA9E37F5D}"/>
          </ac:picMkLst>
        </pc:picChg>
        <pc:picChg chg="mod">
          <ac:chgData name="Samantha Sykes" userId="90c81e61-1625-4134-9dba-bbafe25093fa" providerId="ADAL" clId="{FA3513A1-5088-40BC-9AAA-85D827B6870A}" dt="2022-04-13T07:47:14.564" v="1169"/>
          <ac:picMkLst>
            <pc:docMk/>
            <pc:sldMk cId="2825236721" sldId="376"/>
            <ac:picMk id="18" creationId="{FEE210E9-D990-46FF-A2E0-270D44D0BD3E}"/>
          </ac:picMkLst>
        </pc:picChg>
        <pc:picChg chg="mod">
          <ac:chgData name="Samantha Sykes" userId="90c81e61-1625-4134-9dba-bbafe25093fa" providerId="ADAL" clId="{FA3513A1-5088-40BC-9AAA-85D827B6870A}" dt="2022-04-13T07:47:14.564" v="1169"/>
          <ac:picMkLst>
            <pc:docMk/>
            <pc:sldMk cId="2825236721" sldId="376"/>
            <ac:picMk id="19" creationId="{494EF3C5-0104-450A-9336-D40701361897}"/>
          </ac:picMkLst>
        </pc:picChg>
        <pc:picChg chg="add del mod">
          <ac:chgData name="Samantha Sykes" userId="90c81e61-1625-4134-9dba-bbafe25093fa" providerId="ADAL" clId="{FA3513A1-5088-40BC-9AAA-85D827B6870A}" dt="2022-04-13T07:47:17.494" v="1170"/>
          <ac:picMkLst>
            <pc:docMk/>
            <pc:sldMk cId="2825236721" sldId="376"/>
            <ac:picMk id="20" creationId="{2082D399-1EAF-415D-9C1B-E181059B39BC}"/>
          </ac:picMkLst>
        </pc:picChg>
        <pc:picChg chg="add del mod">
          <ac:chgData name="Samantha Sykes" userId="90c81e61-1625-4134-9dba-bbafe25093fa" providerId="ADAL" clId="{FA3513A1-5088-40BC-9AAA-85D827B6870A}" dt="2022-04-13T07:47:17.494" v="1170"/>
          <ac:picMkLst>
            <pc:docMk/>
            <pc:sldMk cId="2825236721" sldId="376"/>
            <ac:picMk id="21" creationId="{1E64A4EF-BFF2-4B4B-A44E-C09A9A5B663B}"/>
          </ac:picMkLst>
        </pc:picChg>
        <pc:picChg chg="mod">
          <ac:chgData name="Samantha Sykes" userId="90c81e61-1625-4134-9dba-bbafe25093fa" providerId="ADAL" clId="{FA3513A1-5088-40BC-9AAA-85D827B6870A}" dt="2022-04-13T07:47:32.021" v="1171"/>
          <ac:picMkLst>
            <pc:docMk/>
            <pc:sldMk cId="2825236721" sldId="376"/>
            <ac:picMk id="23" creationId="{BC20D958-BB55-49A1-B256-1D6683B04801}"/>
          </ac:picMkLst>
        </pc:picChg>
        <pc:picChg chg="mod">
          <ac:chgData name="Samantha Sykes" userId="90c81e61-1625-4134-9dba-bbafe25093fa" providerId="ADAL" clId="{FA3513A1-5088-40BC-9AAA-85D827B6870A}" dt="2022-04-13T07:47:32.021" v="1171"/>
          <ac:picMkLst>
            <pc:docMk/>
            <pc:sldMk cId="2825236721" sldId="376"/>
            <ac:picMk id="24" creationId="{1CD2EE4E-E591-4CD4-BA9C-7D7960B35CA0}"/>
          </ac:picMkLst>
        </pc:picChg>
        <pc:picChg chg="mod">
          <ac:chgData name="Samantha Sykes" userId="90c81e61-1625-4134-9dba-bbafe25093fa" providerId="ADAL" clId="{FA3513A1-5088-40BC-9AAA-85D827B6870A}" dt="2022-04-13T07:47:32.021" v="1171"/>
          <ac:picMkLst>
            <pc:docMk/>
            <pc:sldMk cId="2825236721" sldId="376"/>
            <ac:picMk id="25" creationId="{B848BBFC-C11F-47BB-8696-516DF497BAEF}"/>
          </ac:picMkLst>
        </pc:picChg>
        <pc:picChg chg="add del mod topLvl">
          <ac:chgData name="Samantha Sykes" userId="90c81e61-1625-4134-9dba-bbafe25093fa" providerId="ADAL" clId="{FA3513A1-5088-40BC-9AAA-85D827B6870A}" dt="2022-04-13T12:28:41.098" v="2565" actId="478"/>
          <ac:picMkLst>
            <pc:docMk/>
            <pc:sldMk cId="2825236721" sldId="376"/>
            <ac:picMk id="26" creationId="{27E2C87E-AD1E-4746-A623-731C50FB9A29}"/>
          </ac:picMkLst>
        </pc:picChg>
        <pc:picChg chg="add del mod topLvl">
          <ac:chgData name="Samantha Sykes" userId="90c81e61-1625-4134-9dba-bbafe25093fa" providerId="ADAL" clId="{FA3513A1-5088-40BC-9AAA-85D827B6870A}" dt="2022-04-13T09:20:34.081" v="2196" actId="21"/>
          <ac:picMkLst>
            <pc:docMk/>
            <pc:sldMk cId="2825236721" sldId="376"/>
            <ac:picMk id="27" creationId="{BE1F9F22-6492-46A8-92CF-6459FFAB8EF5}"/>
          </ac:picMkLst>
        </pc:picChg>
        <pc:picChg chg="add del mod topLvl">
          <ac:chgData name="Samantha Sykes" userId="90c81e61-1625-4134-9dba-bbafe25093fa" providerId="ADAL" clId="{FA3513A1-5088-40BC-9AAA-85D827B6870A}" dt="2022-04-13T09:21:01.251" v="2202" actId="21"/>
          <ac:picMkLst>
            <pc:docMk/>
            <pc:sldMk cId="2825236721" sldId="376"/>
            <ac:picMk id="28" creationId="{593D4C5B-3590-4FAE-85DF-B5711BDBBAB5}"/>
          </ac:picMkLst>
        </pc:picChg>
        <pc:picChg chg="add del mod">
          <ac:chgData name="Samantha Sykes" userId="90c81e61-1625-4134-9dba-bbafe25093fa" providerId="ADAL" clId="{FA3513A1-5088-40BC-9AAA-85D827B6870A}" dt="2022-04-13T07:49:09.002" v="1190" actId="478"/>
          <ac:picMkLst>
            <pc:docMk/>
            <pc:sldMk cId="2825236721" sldId="376"/>
            <ac:picMk id="31" creationId="{86B02BBD-A737-4C7F-9F71-95E17C211D4C}"/>
          </ac:picMkLst>
        </pc:picChg>
        <pc:picChg chg="mod topLvl">
          <ac:chgData name="Samantha Sykes" userId="90c81e61-1625-4134-9dba-bbafe25093fa" providerId="ADAL" clId="{FA3513A1-5088-40BC-9AAA-85D827B6870A}" dt="2022-04-13T08:07:17.805" v="1287" actId="1076"/>
          <ac:picMkLst>
            <pc:docMk/>
            <pc:sldMk cId="2825236721" sldId="376"/>
            <ac:picMk id="35" creationId="{08161AF8-F585-423F-B25D-DA0815466D64}"/>
          </ac:picMkLst>
        </pc:picChg>
        <pc:picChg chg="mod topLvl">
          <ac:chgData name="Samantha Sykes" userId="90c81e61-1625-4134-9dba-bbafe25093fa" providerId="ADAL" clId="{FA3513A1-5088-40BC-9AAA-85D827B6870A}" dt="2022-04-13T08:07:17.805" v="1287" actId="1076"/>
          <ac:picMkLst>
            <pc:docMk/>
            <pc:sldMk cId="2825236721" sldId="376"/>
            <ac:picMk id="36" creationId="{488202D2-0B9F-4A4F-BB1E-EC1E297FE2DE}"/>
          </ac:picMkLst>
        </pc:picChg>
        <pc:picChg chg="mod topLvl">
          <ac:chgData name="Samantha Sykes" userId="90c81e61-1625-4134-9dba-bbafe25093fa" providerId="ADAL" clId="{FA3513A1-5088-40BC-9AAA-85D827B6870A}" dt="2022-04-13T08:07:17.805" v="1287" actId="1076"/>
          <ac:picMkLst>
            <pc:docMk/>
            <pc:sldMk cId="2825236721" sldId="376"/>
            <ac:picMk id="37" creationId="{3DCF9663-82EC-44AE-B3A9-951E8BB89166}"/>
          </ac:picMkLst>
        </pc:picChg>
      </pc:sldChg>
      <pc:sldChg chg="addSp delSp modSp new mod ord modClrScheme chgLayout">
        <pc:chgData name="Samantha Sykes" userId="90c81e61-1625-4134-9dba-bbafe25093fa" providerId="ADAL" clId="{FA3513A1-5088-40BC-9AAA-85D827B6870A}" dt="2022-04-13T12:47:14.685" v="2709" actId="14100"/>
        <pc:sldMkLst>
          <pc:docMk/>
          <pc:sldMk cId="2398260540" sldId="377"/>
        </pc:sldMkLst>
        <pc:spChg chg="del mod ord">
          <ac:chgData name="Samantha Sykes" userId="90c81e61-1625-4134-9dba-bbafe25093fa" providerId="ADAL" clId="{FA3513A1-5088-40BC-9AAA-85D827B6870A}" dt="2022-04-13T07:29:43.761" v="695" actId="700"/>
          <ac:spMkLst>
            <pc:docMk/>
            <pc:sldMk cId="2398260540" sldId="377"/>
            <ac:spMk id="2" creationId="{A04C0F0C-C2A2-445A-A7AA-CF3025CC8DBB}"/>
          </ac:spMkLst>
        </pc:spChg>
        <pc:spChg chg="del mod ord">
          <ac:chgData name="Samantha Sykes" userId="90c81e61-1625-4134-9dba-bbafe25093fa" providerId="ADAL" clId="{FA3513A1-5088-40BC-9AAA-85D827B6870A}" dt="2022-04-13T07:29:43.761" v="695" actId="700"/>
          <ac:spMkLst>
            <pc:docMk/>
            <pc:sldMk cId="2398260540" sldId="377"/>
            <ac:spMk id="3" creationId="{FEE7C579-ED9A-431A-8800-D07CC61C2F4A}"/>
          </ac:spMkLst>
        </pc:spChg>
        <pc:spChg chg="mod ord">
          <ac:chgData name="Samantha Sykes" userId="90c81e61-1625-4134-9dba-bbafe25093fa" providerId="ADAL" clId="{FA3513A1-5088-40BC-9AAA-85D827B6870A}" dt="2022-04-13T07:29:43.761" v="695" actId="700"/>
          <ac:spMkLst>
            <pc:docMk/>
            <pc:sldMk cId="2398260540" sldId="377"/>
            <ac:spMk id="4" creationId="{E192CACC-8AC2-457C-8768-4D21D11CAD8F}"/>
          </ac:spMkLst>
        </pc:spChg>
        <pc:spChg chg="mod ord">
          <ac:chgData name="Samantha Sykes" userId="90c81e61-1625-4134-9dba-bbafe25093fa" providerId="ADAL" clId="{FA3513A1-5088-40BC-9AAA-85D827B6870A}" dt="2022-04-13T07:29:43.761" v="695" actId="700"/>
          <ac:spMkLst>
            <pc:docMk/>
            <pc:sldMk cId="2398260540" sldId="377"/>
            <ac:spMk id="5" creationId="{285AACCA-914C-4900-B14A-C636D121CACA}"/>
          </ac:spMkLst>
        </pc:spChg>
        <pc:spChg chg="mod ord">
          <ac:chgData name="Samantha Sykes" userId="90c81e61-1625-4134-9dba-bbafe25093fa" providerId="ADAL" clId="{FA3513A1-5088-40BC-9AAA-85D827B6870A}" dt="2022-04-13T07:34:07.184" v="1085" actId="20577"/>
          <ac:spMkLst>
            <pc:docMk/>
            <pc:sldMk cId="2398260540" sldId="377"/>
            <ac:spMk id="6" creationId="{3223B6E0-901E-4952-93D1-6C46E179DB8E}"/>
          </ac:spMkLst>
        </pc:spChg>
        <pc:spChg chg="add mod ord">
          <ac:chgData name="Samantha Sykes" userId="90c81e61-1625-4134-9dba-bbafe25093fa" providerId="ADAL" clId="{FA3513A1-5088-40BC-9AAA-85D827B6870A}" dt="2022-04-13T07:33:46.588" v="1070" actId="1076"/>
          <ac:spMkLst>
            <pc:docMk/>
            <pc:sldMk cId="2398260540" sldId="377"/>
            <ac:spMk id="7" creationId="{ACCC41B1-959E-406E-9421-DD19AE24380A}"/>
          </ac:spMkLst>
        </pc:spChg>
        <pc:spChg chg="add del mod ord">
          <ac:chgData name="Samantha Sykes" userId="90c81e61-1625-4134-9dba-bbafe25093fa" providerId="ADAL" clId="{FA3513A1-5088-40BC-9AAA-85D827B6870A}" dt="2022-04-13T07:40:53.351" v="1096" actId="931"/>
          <ac:spMkLst>
            <pc:docMk/>
            <pc:sldMk cId="2398260540" sldId="377"/>
            <ac:spMk id="8" creationId="{97C08C79-214D-4ED2-9FC4-C2DA2D7E6B34}"/>
          </ac:spMkLst>
        </pc:spChg>
        <pc:spChg chg="add mod ord">
          <ac:chgData name="Samantha Sykes" userId="90c81e61-1625-4134-9dba-bbafe25093fa" providerId="ADAL" clId="{FA3513A1-5088-40BC-9AAA-85D827B6870A}" dt="2022-04-13T12:47:14.685" v="2709" actId="14100"/>
          <ac:spMkLst>
            <pc:docMk/>
            <pc:sldMk cId="2398260540" sldId="377"/>
            <ac:spMk id="9" creationId="{76253255-6D56-451D-B625-5E1B6269739E}"/>
          </ac:spMkLst>
        </pc:spChg>
        <pc:spChg chg="add del mod">
          <ac:chgData name="Samantha Sykes" userId="90c81e61-1625-4134-9dba-bbafe25093fa" providerId="ADAL" clId="{FA3513A1-5088-40BC-9AAA-85D827B6870A}" dt="2022-04-13T07:41:24.535" v="1106" actId="931"/>
          <ac:spMkLst>
            <pc:docMk/>
            <pc:sldMk cId="2398260540" sldId="377"/>
            <ac:spMk id="13" creationId="{EAED921C-E0DF-4C1B-9D22-4FA7C99268A9}"/>
          </ac:spMkLst>
        </pc:spChg>
        <pc:spChg chg="add mod">
          <ac:chgData name="Samantha Sykes" userId="90c81e61-1625-4134-9dba-bbafe25093fa" providerId="ADAL" clId="{FA3513A1-5088-40BC-9AAA-85D827B6870A}" dt="2022-04-13T07:41:27.286" v="1108" actId="21"/>
          <ac:spMkLst>
            <pc:docMk/>
            <pc:sldMk cId="2398260540" sldId="377"/>
            <ac:spMk id="19" creationId="{0AC0A906-04A7-4746-B0C6-5CF513520B1F}"/>
          </ac:spMkLst>
        </pc:spChg>
        <pc:picChg chg="add del mod">
          <ac:chgData name="Samantha Sykes" userId="90c81e61-1625-4134-9dba-bbafe25093fa" providerId="ADAL" clId="{FA3513A1-5088-40BC-9AAA-85D827B6870A}" dt="2022-04-13T07:41:05.962" v="1099" actId="21"/>
          <ac:picMkLst>
            <pc:docMk/>
            <pc:sldMk cId="2398260540" sldId="377"/>
            <ac:picMk id="11" creationId="{BDE28188-451F-4CC9-BC46-18838A1446A9}"/>
          </ac:picMkLst>
        </pc:picChg>
        <pc:picChg chg="add del mod">
          <ac:chgData name="Samantha Sykes" userId="90c81e61-1625-4134-9dba-bbafe25093fa" providerId="ADAL" clId="{FA3513A1-5088-40BC-9AAA-85D827B6870A}" dt="2022-04-13T07:41:10.959" v="1102" actId="478"/>
          <ac:picMkLst>
            <pc:docMk/>
            <pc:sldMk cId="2398260540" sldId="377"/>
            <ac:picMk id="14" creationId="{92FCE2F0-8CC7-4E2E-8F93-316CDBF4EBE5}"/>
          </ac:picMkLst>
        </pc:picChg>
        <pc:picChg chg="add del mod">
          <ac:chgData name="Samantha Sykes" userId="90c81e61-1625-4134-9dba-bbafe25093fa" providerId="ADAL" clId="{FA3513A1-5088-40BC-9AAA-85D827B6870A}" dt="2022-04-13T07:41:16.086" v="1105" actId="478"/>
          <ac:picMkLst>
            <pc:docMk/>
            <pc:sldMk cId="2398260540" sldId="377"/>
            <ac:picMk id="15" creationId="{3A4319DD-6F83-4295-B295-10511DEF5658}"/>
          </ac:picMkLst>
        </pc:picChg>
        <pc:picChg chg="add del mod">
          <ac:chgData name="Samantha Sykes" userId="90c81e61-1625-4134-9dba-bbafe25093fa" providerId="ADAL" clId="{FA3513A1-5088-40BC-9AAA-85D827B6870A}" dt="2022-04-13T07:41:27.286" v="1108" actId="21"/>
          <ac:picMkLst>
            <pc:docMk/>
            <pc:sldMk cId="2398260540" sldId="377"/>
            <ac:picMk id="17" creationId="{F7BAD23A-4C70-4F95-B614-BE1E5476C075}"/>
          </ac:picMkLst>
        </pc:picChg>
        <pc:picChg chg="add mod modCrop">
          <ac:chgData name="Samantha Sykes" userId="90c81e61-1625-4134-9dba-bbafe25093fa" providerId="ADAL" clId="{FA3513A1-5088-40BC-9AAA-85D827B6870A}" dt="2022-04-13T08:44:09.766" v="1872" actId="14861"/>
          <ac:picMkLst>
            <pc:docMk/>
            <pc:sldMk cId="2398260540" sldId="377"/>
            <ac:picMk id="20" creationId="{12F40088-6959-4B73-9813-DA3292EA449B}"/>
          </ac:picMkLst>
        </pc:picChg>
      </pc:sldChg>
      <pc:sldChg chg="new del">
        <pc:chgData name="Samantha Sykes" userId="90c81e61-1625-4134-9dba-bbafe25093fa" providerId="ADAL" clId="{FA3513A1-5088-40BC-9AAA-85D827B6870A}" dt="2022-04-13T08:09:00.303" v="1295" actId="47"/>
        <pc:sldMkLst>
          <pc:docMk/>
          <pc:sldMk cId="4176777099" sldId="378"/>
        </pc:sldMkLst>
      </pc:sldChg>
      <pc:sldChg chg="modSp add mod">
        <pc:chgData name="Samantha Sykes" userId="90c81e61-1625-4134-9dba-bbafe25093fa" providerId="ADAL" clId="{FA3513A1-5088-40BC-9AAA-85D827B6870A}" dt="2022-04-13T08:11:08.938" v="1310" actId="12100"/>
        <pc:sldMkLst>
          <pc:docMk/>
          <pc:sldMk cId="0" sldId="379"/>
        </pc:sldMkLst>
        <pc:graphicFrameChg chg="mod">
          <ac:chgData name="Samantha Sykes" userId="90c81e61-1625-4134-9dba-bbafe25093fa" providerId="ADAL" clId="{FA3513A1-5088-40BC-9AAA-85D827B6870A}" dt="2022-04-13T08:11:08.938" v="1310" actId="12100"/>
          <ac:graphicFrameMkLst>
            <pc:docMk/>
            <pc:sldMk cId="0" sldId="379"/>
            <ac:graphicFrameMk id="8" creationId="{24105B92-4477-42F1-A0A3-D0C3D624582F}"/>
          </ac:graphicFrameMkLst>
        </pc:graphicFrameChg>
      </pc:sldChg>
      <pc:sldChg chg="addSp delSp modSp add mod modClrScheme chgLayout">
        <pc:chgData name="Samantha Sykes" userId="90c81e61-1625-4134-9dba-bbafe25093fa" providerId="ADAL" clId="{FA3513A1-5088-40BC-9AAA-85D827B6870A}" dt="2022-04-13T08:31:59.036" v="1618" actId="1076"/>
        <pc:sldMkLst>
          <pc:docMk/>
          <pc:sldMk cId="2096023974" sldId="387"/>
        </pc:sldMkLst>
        <pc:spChg chg="mod ord">
          <ac:chgData name="Samantha Sykes" userId="90c81e61-1625-4134-9dba-bbafe25093fa" providerId="ADAL" clId="{FA3513A1-5088-40BC-9AAA-85D827B6870A}" dt="2022-04-13T08:31:59.036" v="1618" actId="1076"/>
          <ac:spMkLst>
            <pc:docMk/>
            <pc:sldMk cId="2096023974" sldId="387"/>
            <ac:spMk id="2" creationId="{391FBFB7-3C31-478A-9D78-D74613F50879}"/>
          </ac:spMkLst>
        </pc:spChg>
        <pc:spChg chg="mod">
          <ac:chgData name="Samantha Sykes" userId="90c81e61-1625-4134-9dba-bbafe25093fa" providerId="ADAL" clId="{FA3513A1-5088-40BC-9AAA-85D827B6870A}" dt="2022-04-13T08:31:12.773" v="1609" actId="1076"/>
          <ac:spMkLst>
            <pc:docMk/>
            <pc:sldMk cId="2096023974" sldId="387"/>
            <ac:spMk id="21" creationId="{1BE39405-4F52-41CC-9E43-D96DD6BAFA68}"/>
          </ac:spMkLst>
        </pc:spChg>
        <pc:spChg chg="mod">
          <ac:chgData name="Samantha Sykes" userId="90c81e61-1625-4134-9dba-bbafe25093fa" providerId="ADAL" clId="{FA3513A1-5088-40BC-9AAA-85D827B6870A}" dt="2022-04-13T08:31:12.773" v="1609" actId="1076"/>
          <ac:spMkLst>
            <pc:docMk/>
            <pc:sldMk cId="2096023974" sldId="387"/>
            <ac:spMk id="25" creationId="{93FC40E9-0B5B-450E-A77F-69F6F80BD841}"/>
          </ac:spMkLst>
        </pc:spChg>
        <pc:spChg chg="mod">
          <ac:chgData name="Samantha Sykes" userId="90c81e61-1625-4134-9dba-bbafe25093fa" providerId="ADAL" clId="{FA3513A1-5088-40BC-9AAA-85D827B6870A}" dt="2022-04-13T08:31:12.773" v="1609" actId="1076"/>
          <ac:spMkLst>
            <pc:docMk/>
            <pc:sldMk cId="2096023974" sldId="387"/>
            <ac:spMk id="29" creationId="{0A103307-BC1C-4DED-9332-9BE3DE06220E}"/>
          </ac:spMkLst>
        </pc:spChg>
        <pc:spChg chg="mod">
          <ac:chgData name="Samantha Sykes" userId="90c81e61-1625-4134-9dba-bbafe25093fa" providerId="ADAL" clId="{FA3513A1-5088-40BC-9AAA-85D827B6870A}" dt="2022-04-13T08:31:12.773" v="1609" actId="1076"/>
          <ac:spMkLst>
            <pc:docMk/>
            <pc:sldMk cId="2096023974" sldId="387"/>
            <ac:spMk id="33" creationId="{68C31B2F-F45B-4DCE-A824-D507C4049472}"/>
          </ac:spMkLst>
        </pc:spChg>
        <pc:spChg chg="mod">
          <ac:chgData name="Samantha Sykes" userId="90c81e61-1625-4134-9dba-bbafe25093fa" providerId="ADAL" clId="{FA3513A1-5088-40BC-9AAA-85D827B6870A}" dt="2022-04-13T08:31:12.773" v="1609" actId="1076"/>
          <ac:spMkLst>
            <pc:docMk/>
            <pc:sldMk cId="2096023974" sldId="387"/>
            <ac:spMk id="34" creationId="{6679D98B-84D2-4149-8B34-966FD9B4E9D3}"/>
          </ac:spMkLst>
        </pc:spChg>
        <pc:spChg chg="mod">
          <ac:chgData name="Samantha Sykes" userId="90c81e61-1625-4134-9dba-bbafe25093fa" providerId="ADAL" clId="{FA3513A1-5088-40BC-9AAA-85D827B6870A}" dt="2022-04-13T08:31:12.773" v="1609" actId="1076"/>
          <ac:spMkLst>
            <pc:docMk/>
            <pc:sldMk cId="2096023974" sldId="387"/>
            <ac:spMk id="35" creationId="{C86AF07F-8E52-46F6-BE63-6EB2FB608E3B}"/>
          </ac:spMkLst>
        </pc:spChg>
        <pc:spChg chg="mod">
          <ac:chgData name="Samantha Sykes" userId="90c81e61-1625-4134-9dba-bbafe25093fa" providerId="ADAL" clId="{FA3513A1-5088-40BC-9AAA-85D827B6870A}" dt="2022-04-13T08:31:12.773" v="1609" actId="1076"/>
          <ac:spMkLst>
            <pc:docMk/>
            <pc:sldMk cId="2096023974" sldId="387"/>
            <ac:spMk id="36" creationId="{BFA1F16C-83D4-438F-8E86-78BECE90AE29}"/>
          </ac:spMkLst>
        </pc:spChg>
        <pc:spChg chg="mod topLvl">
          <ac:chgData name="Samantha Sykes" userId="90c81e61-1625-4134-9dba-bbafe25093fa" providerId="ADAL" clId="{FA3513A1-5088-40BC-9AAA-85D827B6870A}" dt="2022-04-13T08:31:12.773" v="1609" actId="1076"/>
          <ac:spMkLst>
            <pc:docMk/>
            <pc:sldMk cId="2096023974" sldId="387"/>
            <ac:spMk id="38" creationId="{C94FC4A8-AF43-4879-897A-00B4B60AAC74}"/>
          </ac:spMkLst>
        </pc:spChg>
        <pc:spChg chg="mod">
          <ac:chgData name="Samantha Sykes" userId="90c81e61-1625-4134-9dba-bbafe25093fa" providerId="ADAL" clId="{FA3513A1-5088-40BC-9AAA-85D827B6870A}" dt="2022-04-13T08:31:12.773" v="1609" actId="1076"/>
          <ac:spMkLst>
            <pc:docMk/>
            <pc:sldMk cId="2096023974" sldId="387"/>
            <ac:spMk id="46" creationId="{9237B052-6B6A-4D74-B0BD-DC91DEC992F6}"/>
          </ac:spMkLst>
        </pc:spChg>
        <pc:grpChg chg="mod">
          <ac:chgData name="Samantha Sykes" userId="90c81e61-1625-4134-9dba-bbafe25093fa" providerId="ADAL" clId="{FA3513A1-5088-40BC-9AAA-85D827B6870A}" dt="2022-04-13T08:31:12.773" v="1609" actId="1076"/>
          <ac:grpSpMkLst>
            <pc:docMk/>
            <pc:sldMk cId="2096023974" sldId="387"/>
            <ac:grpSpMk id="22" creationId="{DC62D83F-7BAE-42AF-A688-70F454D570F7}"/>
          </ac:grpSpMkLst>
        </pc:grpChg>
        <pc:grpChg chg="mod">
          <ac:chgData name="Samantha Sykes" userId="90c81e61-1625-4134-9dba-bbafe25093fa" providerId="ADAL" clId="{FA3513A1-5088-40BC-9AAA-85D827B6870A}" dt="2022-04-13T08:31:12.773" v="1609" actId="1076"/>
          <ac:grpSpMkLst>
            <pc:docMk/>
            <pc:sldMk cId="2096023974" sldId="387"/>
            <ac:grpSpMk id="26" creationId="{D38D4F06-5973-49D3-AEBF-F73D75628A79}"/>
          </ac:grpSpMkLst>
        </pc:grpChg>
        <pc:grpChg chg="mod">
          <ac:chgData name="Samantha Sykes" userId="90c81e61-1625-4134-9dba-bbafe25093fa" providerId="ADAL" clId="{FA3513A1-5088-40BC-9AAA-85D827B6870A}" dt="2022-04-13T08:31:12.773" v="1609" actId="1076"/>
          <ac:grpSpMkLst>
            <pc:docMk/>
            <pc:sldMk cId="2096023974" sldId="387"/>
            <ac:grpSpMk id="30" creationId="{DA07ECA2-6F4A-4C77-8864-323ABC50F12D}"/>
          </ac:grpSpMkLst>
        </pc:grpChg>
        <pc:grpChg chg="del">
          <ac:chgData name="Samantha Sykes" userId="90c81e61-1625-4134-9dba-bbafe25093fa" providerId="ADAL" clId="{FA3513A1-5088-40BC-9AAA-85D827B6870A}" dt="2022-04-13T08:29:32.547" v="1601" actId="478"/>
          <ac:grpSpMkLst>
            <pc:docMk/>
            <pc:sldMk cId="2096023974" sldId="387"/>
            <ac:grpSpMk id="37" creationId="{5F1E03F5-1BB5-4BBF-8204-A3C863B74B2F}"/>
          </ac:grpSpMkLst>
        </pc:grpChg>
        <pc:grpChg chg="mod">
          <ac:chgData name="Samantha Sykes" userId="90c81e61-1625-4134-9dba-bbafe25093fa" providerId="ADAL" clId="{FA3513A1-5088-40BC-9AAA-85D827B6870A}" dt="2022-04-13T08:31:12.773" v="1609" actId="1076"/>
          <ac:grpSpMkLst>
            <pc:docMk/>
            <pc:sldMk cId="2096023974" sldId="387"/>
            <ac:grpSpMk id="40" creationId="{4F98C151-0C9F-43A7-AC2C-675BC48C2E31}"/>
          </ac:grpSpMkLst>
        </pc:grpChg>
        <pc:grpChg chg="mod">
          <ac:chgData name="Samantha Sykes" userId="90c81e61-1625-4134-9dba-bbafe25093fa" providerId="ADAL" clId="{FA3513A1-5088-40BC-9AAA-85D827B6870A}" dt="2022-04-13T08:31:12.773" v="1609" actId="1076"/>
          <ac:grpSpMkLst>
            <pc:docMk/>
            <pc:sldMk cId="2096023974" sldId="387"/>
            <ac:grpSpMk id="43" creationId="{E04A3F4D-DF25-49AF-B22D-450346082E6E}"/>
          </ac:grpSpMkLst>
        </pc:grpChg>
        <pc:picChg chg="del mod topLvl">
          <ac:chgData name="Samantha Sykes" userId="90c81e61-1625-4134-9dba-bbafe25093fa" providerId="ADAL" clId="{FA3513A1-5088-40BC-9AAA-85D827B6870A}" dt="2022-04-13T08:29:32.547" v="1601" actId="478"/>
          <ac:picMkLst>
            <pc:docMk/>
            <pc:sldMk cId="2096023974" sldId="387"/>
            <ac:picMk id="39" creationId="{3E336AA6-40BE-4E27-8A66-8AF39007FB82}"/>
          </ac:picMkLst>
        </pc:picChg>
        <pc:picChg chg="add mod">
          <ac:chgData name="Samantha Sykes" userId="90c81e61-1625-4134-9dba-bbafe25093fa" providerId="ADAL" clId="{FA3513A1-5088-40BC-9AAA-85D827B6870A}" dt="2022-04-13T08:31:17.929" v="1613" actId="1036"/>
          <ac:picMkLst>
            <pc:docMk/>
            <pc:sldMk cId="2096023974" sldId="387"/>
            <ac:picMk id="47" creationId="{241A5090-998C-4363-A3BD-120BE3CF2A9D}"/>
          </ac:picMkLst>
        </pc:picChg>
      </pc:sldChg>
      <pc:sldChg chg="modSp add del mod">
        <pc:chgData name="Samantha Sykes" userId="90c81e61-1625-4134-9dba-bbafe25093fa" providerId="ADAL" clId="{FA3513A1-5088-40BC-9AAA-85D827B6870A}" dt="2022-04-13T08:17:06.464" v="1464" actId="47"/>
        <pc:sldMkLst>
          <pc:docMk/>
          <pc:sldMk cId="112888978" sldId="390"/>
        </pc:sldMkLst>
        <pc:spChg chg="mod">
          <ac:chgData name="Samantha Sykes" userId="90c81e61-1625-4134-9dba-bbafe25093fa" providerId="ADAL" clId="{FA3513A1-5088-40BC-9AAA-85D827B6870A}" dt="2022-04-13T08:13:03.348" v="1329" actId="21"/>
          <ac:spMkLst>
            <pc:docMk/>
            <pc:sldMk cId="112888978" sldId="390"/>
            <ac:spMk id="6" creationId="{A76FA2A2-95B9-43F5-9226-B15885008BA3}"/>
          </ac:spMkLst>
        </pc:spChg>
      </pc:sldChg>
      <pc:sldChg chg="modSp add mod">
        <pc:chgData name="Samantha Sykes" userId="90c81e61-1625-4134-9dba-bbafe25093fa" providerId="ADAL" clId="{FA3513A1-5088-40BC-9AAA-85D827B6870A}" dt="2022-04-13T09:31:46.829" v="2448" actId="113"/>
        <pc:sldMkLst>
          <pc:docMk/>
          <pc:sldMk cId="3839321651" sldId="391"/>
        </pc:sldMkLst>
        <pc:spChg chg="mod">
          <ac:chgData name="Samantha Sykes" userId="90c81e61-1625-4134-9dba-bbafe25093fa" providerId="ADAL" clId="{FA3513A1-5088-40BC-9AAA-85D827B6870A}" dt="2022-04-13T09:31:46.829" v="2448" actId="113"/>
          <ac:spMkLst>
            <pc:docMk/>
            <pc:sldMk cId="3839321651" sldId="391"/>
            <ac:spMk id="7" creationId="{B4B299FA-7B27-4BE0-A9B0-06C5DB6EE223}"/>
          </ac:spMkLst>
        </pc:spChg>
        <pc:picChg chg="mod">
          <ac:chgData name="Samantha Sykes" userId="90c81e61-1625-4134-9dba-bbafe25093fa" providerId="ADAL" clId="{FA3513A1-5088-40BC-9AAA-85D827B6870A}" dt="2022-04-13T09:31:29.285" v="2446" actId="11530"/>
          <ac:picMkLst>
            <pc:docMk/>
            <pc:sldMk cId="3839321651" sldId="391"/>
            <ac:picMk id="11" creationId="{5B8FBCD9-808A-4E7D-83FC-A15F13D007CA}"/>
          </ac:picMkLst>
        </pc:picChg>
      </pc:sldChg>
      <pc:sldChg chg="addSp delSp modSp add mod modClrScheme chgLayout">
        <pc:chgData name="Samantha Sykes" userId="90c81e61-1625-4134-9dba-bbafe25093fa" providerId="ADAL" clId="{FA3513A1-5088-40BC-9AAA-85D827B6870A}" dt="2022-04-13T12:51:55.256" v="2800" actId="14100"/>
        <pc:sldMkLst>
          <pc:docMk/>
          <pc:sldMk cId="566851675" sldId="403"/>
        </pc:sldMkLst>
        <pc:spChg chg="add del mod ord">
          <ac:chgData name="Samantha Sykes" userId="90c81e61-1625-4134-9dba-bbafe25093fa" providerId="ADAL" clId="{FA3513A1-5088-40BC-9AAA-85D827B6870A}" dt="2022-04-13T08:15:59.239" v="1418" actId="700"/>
          <ac:spMkLst>
            <pc:docMk/>
            <pc:sldMk cId="566851675" sldId="403"/>
            <ac:spMk id="2" creationId="{6823429D-4ED3-41A6-870A-7FD23DBCCD30}"/>
          </ac:spMkLst>
        </pc:spChg>
        <pc:spChg chg="add mod ord">
          <ac:chgData name="Samantha Sykes" userId="90c81e61-1625-4134-9dba-bbafe25093fa" providerId="ADAL" clId="{FA3513A1-5088-40BC-9AAA-85D827B6870A}" dt="2022-04-13T08:15:59.239" v="1418" actId="700"/>
          <ac:spMkLst>
            <pc:docMk/>
            <pc:sldMk cId="566851675" sldId="403"/>
            <ac:spMk id="3" creationId="{FCD01CAF-BFF9-44DC-85C7-4FECD392C066}"/>
          </ac:spMkLst>
        </pc:spChg>
        <pc:spChg chg="mod ord">
          <ac:chgData name="Samantha Sykes" userId="90c81e61-1625-4134-9dba-bbafe25093fa" providerId="ADAL" clId="{FA3513A1-5088-40BC-9AAA-85D827B6870A}" dt="2022-04-13T08:16:02.356" v="1419" actId="1076"/>
          <ac:spMkLst>
            <pc:docMk/>
            <pc:sldMk cId="566851675" sldId="403"/>
            <ac:spMk id="21" creationId="{D47C70A5-8D8C-45D2-8B69-E8C8FDB1F681}"/>
          </ac:spMkLst>
        </pc:spChg>
        <pc:spChg chg="mod ord">
          <ac:chgData name="Samantha Sykes" userId="90c81e61-1625-4134-9dba-bbafe25093fa" providerId="ADAL" clId="{FA3513A1-5088-40BC-9AAA-85D827B6870A}" dt="2022-04-13T08:17:04.203" v="1463" actId="1076"/>
          <ac:spMkLst>
            <pc:docMk/>
            <pc:sldMk cId="566851675" sldId="403"/>
            <ac:spMk id="23" creationId="{4AD60AC7-C7FE-4D01-AACB-2BDE17187952}"/>
          </ac:spMkLst>
        </pc:spChg>
        <pc:picChg chg="add mod">
          <ac:chgData name="Samantha Sykes" userId="90c81e61-1625-4134-9dba-bbafe25093fa" providerId="ADAL" clId="{FA3513A1-5088-40BC-9AAA-85D827B6870A}" dt="2022-04-13T12:51:55.256" v="2800" actId="14100"/>
          <ac:picMkLst>
            <pc:docMk/>
            <pc:sldMk cId="566851675" sldId="403"/>
            <ac:picMk id="6" creationId="{0D1107EC-8D93-45F1-99D6-A7A1EB7B50FF}"/>
          </ac:picMkLst>
        </pc:picChg>
      </pc:sldChg>
      <pc:sldChg chg="addSp delSp modSp add mod">
        <pc:chgData name="Samantha Sykes" userId="90c81e61-1625-4134-9dba-bbafe25093fa" providerId="ADAL" clId="{FA3513A1-5088-40BC-9AAA-85D827B6870A}" dt="2022-04-13T13:03:35.773" v="2954" actId="14100"/>
        <pc:sldMkLst>
          <pc:docMk/>
          <pc:sldMk cId="0" sldId="404"/>
        </pc:sldMkLst>
        <pc:spChg chg="mod">
          <ac:chgData name="Samantha Sykes" userId="90c81e61-1625-4134-9dba-bbafe25093fa" providerId="ADAL" clId="{FA3513A1-5088-40BC-9AAA-85D827B6870A}" dt="2022-04-13T08:39:01.219" v="1802" actId="1076"/>
          <ac:spMkLst>
            <pc:docMk/>
            <pc:sldMk cId="0" sldId="404"/>
            <ac:spMk id="2" creationId="{8D88DF24-E0C0-490E-86B5-EED7DCC1860E}"/>
          </ac:spMkLst>
        </pc:spChg>
        <pc:spChg chg="mod">
          <ac:chgData name="Samantha Sykes" userId="90c81e61-1625-4134-9dba-bbafe25093fa" providerId="ADAL" clId="{FA3513A1-5088-40BC-9AAA-85D827B6870A}" dt="2022-04-13T08:38:39.267" v="1768" actId="255"/>
          <ac:spMkLst>
            <pc:docMk/>
            <pc:sldMk cId="0" sldId="404"/>
            <ac:spMk id="4" creationId="{619386CE-A5DF-452B-A6C7-D61E79B0587C}"/>
          </ac:spMkLst>
        </pc:spChg>
        <pc:grpChg chg="add del mod">
          <ac:chgData name="Samantha Sykes" userId="90c81e61-1625-4134-9dba-bbafe25093fa" providerId="ADAL" clId="{FA3513A1-5088-40BC-9AAA-85D827B6870A}" dt="2022-04-13T09:35:40.496" v="2496" actId="165"/>
          <ac:grpSpMkLst>
            <pc:docMk/>
            <pc:sldMk cId="0" sldId="404"/>
            <ac:grpSpMk id="8" creationId="{47CC7D98-DC00-48BD-87AB-2F256D2EB934}"/>
          </ac:grpSpMkLst>
        </pc:grpChg>
        <pc:grpChg chg="del">
          <ac:chgData name="Samantha Sykes" userId="90c81e61-1625-4134-9dba-bbafe25093fa" providerId="ADAL" clId="{FA3513A1-5088-40BC-9AAA-85D827B6870A}" dt="2022-04-13T08:39:52.180" v="1840" actId="478"/>
          <ac:grpSpMkLst>
            <pc:docMk/>
            <pc:sldMk cId="0" sldId="404"/>
            <ac:grpSpMk id="22" creationId="{E97AFC9E-E02E-4F95-ACC2-66EF5E13164E}"/>
          </ac:grpSpMkLst>
        </pc:grpChg>
        <pc:picChg chg="del mod topLvl">
          <ac:chgData name="Samantha Sykes" userId="90c81e61-1625-4134-9dba-bbafe25093fa" providerId="ADAL" clId="{FA3513A1-5088-40BC-9AAA-85D827B6870A}" dt="2022-04-13T09:35:48.235" v="2499" actId="21"/>
          <ac:picMkLst>
            <pc:docMk/>
            <pc:sldMk cId="0" sldId="404"/>
            <ac:picMk id="9" creationId="{80A6CD65-2BA4-4281-942D-B0C5ACE86149}"/>
          </ac:picMkLst>
        </pc:picChg>
        <pc:picChg chg="mod topLvl modCrop">
          <ac:chgData name="Samantha Sykes" userId="90c81e61-1625-4134-9dba-bbafe25093fa" providerId="ADAL" clId="{FA3513A1-5088-40BC-9AAA-85D827B6870A}" dt="2022-04-13T13:03:35.773" v="2954" actId="14100"/>
          <ac:picMkLst>
            <pc:docMk/>
            <pc:sldMk cId="0" sldId="404"/>
            <ac:picMk id="10" creationId="{B695B827-866E-4447-8EE7-FA5115386F93}"/>
          </ac:picMkLst>
        </pc:picChg>
      </pc:sldChg>
      <pc:sldChg chg="add">
        <pc:chgData name="Samantha Sykes" userId="90c81e61-1625-4134-9dba-bbafe25093fa" providerId="ADAL" clId="{FA3513A1-5088-40BC-9AAA-85D827B6870A}" dt="2022-04-13T08:17:28.200" v="1465"/>
        <pc:sldMkLst>
          <pc:docMk/>
          <pc:sldMk cId="0" sldId="405"/>
        </pc:sldMkLst>
      </pc:sldChg>
      <pc:sldChg chg="modSp add mod">
        <pc:chgData name="Samantha Sykes" userId="90c81e61-1625-4134-9dba-bbafe25093fa" providerId="ADAL" clId="{FA3513A1-5088-40BC-9AAA-85D827B6870A}" dt="2022-04-13T08:34:52.101" v="1680" actId="1076"/>
        <pc:sldMkLst>
          <pc:docMk/>
          <pc:sldMk cId="0" sldId="406"/>
        </pc:sldMkLst>
        <pc:spChg chg="mod">
          <ac:chgData name="Samantha Sykes" userId="90c81e61-1625-4134-9dba-bbafe25093fa" providerId="ADAL" clId="{FA3513A1-5088-40BC-9AAA-85D827B6870A}" dt="2022-04-13T08:33:42.729" v="1630" actId="255"/>
          <ac:spMkLst>
            <pc:docMk/>
            <pc:sldMk cId="0" sldId="406"/>
            <ac:spMk id="2" creationId="{6103B65A-8E5B-4B53-AEEB-554BC30DA09F}"/>
          </ac:spMkLst>
        </pc:spChg>
        <pc:spChg chg="mod">
          <ac:chgData name="Samantha Sykes" userId="90c81e61-1625-4134-9dba-bbafe25093fa" providerId="ADAL" clId="{FA3513A1-5088-40BC-9AAA-85D827B6870A}" dt="2022-04-13T08:34:52.101" v="1680" actId="1076"/>
          <ac:spMkLst>
            <pc:docMk/>
            <pc:sldMk cId="0" sldId="406"/>
            <ac:spMk id="4" creationId="{8817B06E-6639-45F6-A784-693176C0934A}"/>
          </ac:spMkLst>
        </pc:spChg>
      </pc:sldChg>
      <pc:sldChg chg="modSp add mod">
        <pc:chgData name="Samantha Sykes" userId="90c81e61-1625-4134-9dba-bbafe25093fa" providerId="ADAL" clId="{FA3513A1-5088-40BC-9AAA-85D827B6870A}" dt="2022-04-13T08:34:38.219" v="1677" actId="948"/>
        <pc:sldMkLst>
          <pc:docMk/>
          <pc:sldMk cId="0" sldId="407"/>
        </pc:sldMkLst>
        <pc:spChg chg="mod">
          <ac:chgData name="Samantha Sykes" userId="90c81e61-1625-4134-9dba-bbafe25093fa" providerId="ADAL" clId="{FA3513A1-5088-40BC-9AAA-85D827B6870A}" dt="2022-04-13T08:32:31.620" v="1626" actId="1076"/>
          <ac:spMkLst>
            <pc:docMk/>
            <pc:sldMk cId="0" sldId="407"/>
            <ac:spMk id="2" creationId="{BE5B1B2D-3A9A-4058-A6AC-6B6AF226C330}"/>
          </ac:spMkLst>
        </pc:spChg>
        <pc:spChg chg="mod">
          <ac:chgData name="Samantha Sykes" userId="90c81e61-1625-4134-9dba-bbafe25093fa" providerId="ADAL" clId="{FA3513A1-5088-40BC-9AAA-85D827B6870A}" dt="2022-04-13T08:34:38.219" v="1677" actId="948"/>
          <ac:spMkLst>
            <pc:docMk/>
            <pc:sldMk cId="0" sldId="407"/>
            <ac:spMk id="4" creationId="{649B7935-6E7E-40D2-AB1D-BAD429C837A5}"/>
          </ac:spMkLst>
        </pc:spChg>
      </pc:sldChg>
      <pc:sldChg chg="addSp delSp modSp add mod modClrScheme chgLayout">
        <pc:chgData name="Samantha Sykes" userId="90c81e61-1625-4134-9dba-bbafe25093fa" providerId="ADAL" clId="{FA3513A1-5088-40BC-9AAA-85D827B6870A}" dt="2022-04-13T08:28:41.228" v="1597" actId="1076"/>
        <pc:sldMkLst>
          <pc:docMk/>
          <pc:sldMk cId="0" sldId="408"/>
        </pc:sldMkLst>
        <pc:spChg chg="mod ord">
          <ac:chgData name="Samantha Sykes" userId="90c81e61-1625-4134-9dba-bbafe25093fa" providerId="ADAL" clId="{FA3513A1-5088-40BC-9AAA-85D827B6870A}" dt="2022-04-13T08:22:28.309" v="1530" actId="1076"/>
          <ac:spMkLst>
            <pc:docMk/>
            <pc:sldMk cId="0" sldId="408"/>
            <ac:spMk id="5" creationId="{3B73D5C7-013B-432E-A05B-C99B8031AF62}"/>
          </ac:spMkLst>
        </pc:spChg>
        <pc:spChg chg="mod ord">
          <ac:chgData name="Samantha Sykes" userId="90c81e61-1625-4134-9dba-bbafe25093fa" providerId="ADAL" clId="{FA3513A1-5088-40BC-9AAA-85D827B6870A}" dt="2022-04-13T08:23:28.959" v="1534" actId="12"/>
          <ac:spMkLst>
            <pc:docMk/>
            <pc:sldMk cId="0" sldId="408"/>
            <ac:spMk id="6" creationId="{09B278CE-43C4-4C35-A015-5A94559DB015}"/>
          </ac:spMkLst>
        </pc:spChg>
        <pc:spChg chg="add del mod ord">
          <ac:chgData name="Samantha Sykes" userId="90c81e61-1625-4134-9dba-bbafe25093fa" providerId="ADAL" clId="{FA3513A1-5088-40BC-9AAA-85D827B6870A}" dt="2022-04-13T08:21:35.710" v="1516" actId="478"/>
          <ac:spMkLst>
            <pc:docMk/>
            <pc:sldMk cId="0" sldId="408"/>
            <ac:spMk id="7" creationId="{9ED1461E-CEEB-4643-8341-099490F15368}"/>
          </ac:spMkLst>
        </pc:spChg>
        <pc:picChg chg="mod">
          <ac:chgData name="Samantha Sykes" userId="90c81e61-1625-4134-9dba-bbafe25093fa" providerId="ADAL" clId="{FA3513A1-5088-40BC-9AAA-85D827B6870A}" dt="2022-04-13T08:28:41.228" v="1597" actId="1076"/>
          <ac:picMkLst>
            <pc:docMk/>
            <pc:sldMk cId="0" sldId="408"/>
            <ac:picMk id="15" creationId="{B307F050-DC6B-4AB9-8470-58A2AC97737E}"/>
          </ac:picMkLst>
        </pc:picChg>
      </pc:sldChg>
      <pc:sldChg chg="modSp add mod">
        <pc:chgData name="Samantha Sykes" userId="90c81e61-1625-4134-9dba-bbafe25093fa" providerId="ADAL" clId="{FA3513A1-5088-40BC-9AAA-85D827B6870A}" dt="2022-04-13T08:20:31.160" v="1504" actId="12"/>
        <pc:sldMkLst>
          <pc:docMk/>
          <pc:sldMk cId="0" sldId="409"/>
        </pc:sldMkLst>
        <pc:spChg chg="mod">
          <ac:chgData name="Samantha Sykes" userId="90c81e61-1625-4134-9dba-bbafe25093fa" providerId="ADAL" clId="{FA3513A1-5088-40BC-9AAA-85D827B6870A}" dt="2022-04-13T08:20:23.692" v="1502" actId="255"/>
          <ac:spMkLst>
            <pc:docMk/>
            <pc:sldMk cId="0" sldId="409"/>
            <ac:spMk id="2" creationId="{E30EC351-1C46-45DE-84FA-23B91470E0B0}"/>
          </ac:spMkLst>
        </pc:spChg>
        <pc:spChg chg="mod">
          <ac:chgData name="Samantha Sykes" userId="90c81e61-1625-4134-9dba-bbafe25093fa" providerId="ADAL" clId="{FA3513A1-5088-40BC-9AAA-85D827B6870A}" dt="2022-04-13T08:20:31.160" v="1504" actId="12"/>
          <ac:spMkLst>
            <pc:docMk/>
            <pc:sldMk cId="0" sldId="409"/>
            <ac:spMk id="4" creationId="{B50B6240-D912-4130-B2AB-EB3234EA2187}"/>
          </ac:spMkLst>
        </pc:spChg>
      </pc:sldChg>
      <pc:sldChg chg="modSp add mod">
        <pc:chgData name="Samantha Sykes" userId="90c81e61-1625-4134-9dba-bbafe25093fa" providerId="ADAL" clId="{FA3513A1-5088-40BC-9AAA-85D827B6870A}" dt="2022-04-13T10:39:21.809" v="2546" actId="5793"/>
        <pc:sldMkLst>
          <pc:docMk/>
          <pc:sldMk cId="3269122262" sldId="410"/>
        </pc:sldMkLst>
        <pc:spChg chg="mod">
          <ac:chgData name="Samantha Sykes" userId="90c81e61-1625-4134-9dba-bbafe25093fa" providerId="ADAL" clId="{FA3513A1-5088-40BC-9AAA-85D827B6870A}" dt="2022-04-13T08:18:00.162" v="1469" actId="1076"/>
          <ac:spMkLst>
            <pc:docMk/>
            <pc:sldMk cId="3269122262" sldId="410"/>
            <ac:spMk id="4" creationId="{23E7D8ED-7BF8-4C6B-8090-71334B722C62}"/>
          </ac:spMkLst>
        </pc:spChg>
        <pc:spChg chg="mod">
          <ac:chgData name="Samantha Sykes" userId="90c81e61-1625-4134-9dba-bbafe25093fa" providerId="ADAL" clId="{FA3513A1-5088-40BC-9AAA-85D827B6870A}" dt="2022-04-13T10:39:21.809" v="2546" actId="5793"/>
          <ac:spMkLst>
            <pc:docMk/>
            <pc:sldMk cId="3269122262" sldId="410"/>
            <ac:spMk id="6" creationId="{6546158F-4DFE-4E3A-9846-0C35EFE3BFCF}"/>
          </ac:spMkLst>
        </pc:spChg>
      </pc:sldChg>
      <pc:sldChg chg="modSp add mod modClrScheme chgLayout">
        <pc:chgData name="Samantha Sykes" userId="90c81e61-1625-4134-9dba-bbafe25093fa" providerId="ADAL" clId="{FA3513A1-5088-40BC-9AAA-85D827B6870A}" dt="2022-04-13T08:28:05.982" v="1596" actId="1076"/>
        <pc:sldMkLst>
          <pc:docMk/>
          <pc:sldMk cId="0" sldId="411"/>
        </pc:sldMkLst>
        <pc:spChg chg="mod ord">
          <ac:chgData name="Samantha Sykes" userId="90c81e61-1625-4134-9dba-bbafe25093fa" providerId="ADAL" clId="{FA3513A1-5088-40BC-9AAA-85D827B6870A}" dt="2022-04-13T08:27:04.268" v="1582" actId="1076"/>
          <ac:spMkLst>
            <pc:docMk/>
            <pc:sldMk cId="0" sldId="411"/>
            <ac:spMk id="2" creationId="{56FA645B-FE96-48DD-A424-AE5EE053CF0D}"/>
          </ac:spMkLst>
        </pc:spChg>
        <pc:spChg chg="mod ord">
          <ac:chgData name="Samantha Sykes" userId="90c81e61-1625-4134-9dba-bbafe25093fa" providerId="ADAL" clId="{FA3513A1-5088-40BC-9AAA-85D827B6870A}" dt="2022-04-13T08:27:45.146" v="1594" actId="20577"/>
          <ac:spMkLst>
            <pc:docMk/>
            <pc:sldMk cId="0" sldId="411"/>
            <ac:spMk id="4" creationId="{33B5A2EA-D378-4CC0-8AD7-DAF0F5119055}"/>
          </ac:spMkLst>
        </pc:spChg>
        <pc:spChg chg="mod">
          <ac:chgData name="Samantha Sykes" userId="90c81e61-1625-4134-9dba-bbafe25093fa" providerId="ADAL" clId="{FA3513A1-5088-40BC-9AAA-85D827B6870A}" dt="2022-04-13T08:26:49.927" v="1579" actId="207"/>
          <ac:spMkLst>
            <pc:docMk/>
            <pc:sldMk cId="0" sldId="411"/>
            <ac:spMk id="9" creationId="{416BEA02-E203-488B-8C1E-2E8837A2677D}"/>
          </ac:spMkLst>
        </pc:spChg>
        <pc:grpChg chg="mod">
          <ac:chgData name="Samantha Sykes" userId="90c81e61-1625-4134-9dba-bbafe25093fa" providerId="ADAL" clId="{FA3513A1-5088-40BC-9AAA-85D827B6870A}" dt="2022-04-13T08:28:05.982" v="1596" actId="1076"/>
          <ac:grpSpMkLst>
            <pc:docMk/>
            <pc:sldMk cId="0" sldId="411"/>
            <ac:grpSpMk id="8" creationId="{493048CC-26DE-47BC-8FA9-A4EE38E14CCF}"/>
          </ac:grpSpMkLst>
        </pc:grpChg>
        <pc:picChg chg="mod ord modCrop">
          <ac:chgData name="Samantha Sykes" userId="90c81e61-1625-4134-9dba-bbafe25093fa" providerId="ADAL" clId="{FA3513A1-5088-40BC-9AAA-85D827B6870A}" dt="2022-04-13T08:24:20.005" v="1537" actId="1076"/>
          <ac:picMkLst>
            <pc:docMk/>
            <pc:sldMk cId="0" sldId="411"/>
            <ac:picMk id="3" creationId="{0FE36D16-9829-4209-86EE-D88F0D539BB0}"/>
          </ac:picMkLst>
        </pc:picChg>
        <pc:picChg chg="mod">
          <ac:chgData name="Samantha Sykes" userId="90c81e61-1625-4134-9dba-bbafe25093fa" providerId="ADAL" clId="{FA3513A1-5088-40BC-9AAA-85D827B6870A}" dt="2022-04-13T08:26:39.863" v="1577" actId="1036"/>
          <ac:picMkLst>
            <pc:docMk/>
            <pc:sldMk cId="0" sldId="411"/>
            <ac:picMk id="10" creationId="{80ED4B39-3185-40C3-A928-5CF23147C590}"/>
          </ac:picMkLst>
        </pc:picChg>
        <pc:picChg chg="mod">
          <ac:chgData name="Samantha Sykes" userId="90c81e61-1625-4134-9dba-bbafe25093fa" providerId="ADAL" clId="{FA3513A1-5088-40BC-9AAA-85D827B6870A}" dt="2022-04-13T08:26:34.959" v="1573" actId="1037"/>
          <ac:picMkLst>
            <pc:docMk/>
            <pc:sldMk cId="0" sldId="411"/>
            <ac:picMk id="11" creationId="{16C2EE45-6E9E-4337-9AEE-942362F89B98}"/>
          </ac:picMkLst>
        </pc:picChg>
      </pc:sldChg>
      <pc:sldChg chg="modSp add mod">
        <pc:chgData name="Samantha Sykes" userId="90c81e61-1625-4134-9dba-bbafe25093fa" providerId="ADAL" clId="{FA3513A1-5088-40BC-9AAA-85D827B6870A}" dt="2022-04-13T08:24:40.087" v="1541" actId="20577"/>
        <pc:sldMkLst>
          <pc:docMk/>
          <pc:sldMk cId="0" sldId="412"/>
        </pc:sldMkLst>
        <pc:spChg chg="mod">
          <ac:chgData name="Samantha Sykes" userId="90c81e61-1625-4134-9dba-bbafe25093fa" providerId="ADAL" clId="{FA3513A1-5088-40BC-9AAA-85D827B6870A}" dt="2022-04-13T08:24:40.087" v="1541" actId="20577"/>
          <ac:spMkLst>
            <pc:docMk/>
            <pc:sldMk cId="0" sldId="412"/>
            <ac:spMk id="4" creationId="{7038735D-9698-41EF-B8BC-D596B0963BDB}"/>
          </ac:spMkLst>
        </pc:spChg>
      </pc:sldChg>
      <pc:sldChg chg="addSp delSp modSp new del mod modClrScheme chgLayout">
        <pc:chgData name="Samantha Sykes" userId="90c81e61-1625-4134-9dba-bbafe25093fa" providerId="ADAL" clId="{FA3513A1-5088-40BC-9AAA-85D827B6870A}" dt="2022-04-13T13:02:54.777" v="2941" actId="47"/>
        <pc:sldMkLst>
          <pc:docMk/>
          <pc:sldMk cId="2488177049" sldId="413"/>
        </pc:sldMkLst>
        <pc:spChg chg="mod ord">
          <ac:chgData name="Samantha Sykes" userId="90c81e61-1625-4134-9dba-bbafe25093fa" providerId="ADAL" clId="{FA3513A1-5088-40BC-9AAA-85D827B6870A}" dt="2022-04-13T12:55:48.756" v="2878" actId="700"/>
          <ac:spMkLst>
            <pc:docMk/>
            <pc:sldMk cId="2488177049" sldId="413"/>
            <ac:spMk id="2" creationId="{216C9481-F3F0-4FB5-A9E5-6F79B0ED0ED2}"/>
          </ac:spMkLst>
        </pc:spChg>
        <pc:spChg chg="del mod ord">
          <ac:chgData name="Samantha Sykes" userId="90c81e61-1625-4134-9dba-bbafe25093fa" providerId="ADAL" clId="{FA3513A1-5088-40BC-9AAA-85D827B6870A}" dt="2022-04-13T12:55:48.756" v="2878" actId="700"/>
          <ac:spMkLst>
            <pc:docMk/>
            <pc:sldMk cId="2488177049" sldId="413"/>
            <ac:spMk id="3" creationId="{EDF8ECC5-769F-4108-A399-CF8EADB34796}"/>
          </ac:spMkLst>
        </pc:spChg>
        <pc:spChg chg="del">
          <ac:chgData name="Samantha Sykes" userId="90c81e61-1625-4134-9dba-bbafe25093fa" providerId="ADAL" clId="{FA3513A1-5088-40BC-9AAA-85D827B6870A}" dt="2022-04-13T08:39:12.280" v="1805" actId="478"/>
          <ac:spMkLst>
            <pc:docMk/>
            <pc:sldMk cId="2488177049" sldId="413"/>
            <ac:spMk id="4" creationId="{78D746CA-BEC6-463F-8B13-585FD5A7192E}"/>
          </ac:spMkLst>
        </pc:spChg>
        <pc:spChg chg="mod ord">
          <ac:chgData name="Samantha Sykes" userId="90c81e61-1625-4134-9dba-bbafe25093fa" providerId="ADAL" clId="{FA3513A1-5088-40BC-9AAA-85D827B6870A}" dt="2022-04-13T12:55:48.756" v="2878" actId="700"/>
          <ac:spMkLst>
            <pc:docMk/>
            <pc:sldMk cId="2488177049" sldId="413"/>
            <ac:spMk id="5" creationId="{5B702089-1DE2-41CC-9EAA-6843B21A7D9B}"/>
          </ac:spMkLst>
        </pc:spChg>
        <pc:spChg chg="mod ord">
          <ac:chgData name="Samantha Sykes" userId="90c81e61-1625-4134-9dba-bbafe25093fa" providerId="ADAL" clId="{FA3513A1-5088-40BC-9AAA-85D827B6870A}" dt="2022-04-13T12:55:48.756" v="2878" actId="700"/>
          <ac:spMkLst>
            <pc:docMk/>
            <pc:sldMk cId="2488177049" sldId="413"/>
            <ac:spMk id="6" creationId="{2F71573A-440E-4AFD-B8CA-4175AB0674BB}"/>
          </ac:spMkLst>
        </pc:spChg>
        <pc:spChg chg="mod ord">
          <ac:chgData name="Samantha Sykes" userId="90c81e61-1625-4134-9dba-bbafe25093fa" providerId="ADAL" clId="{FA3513A1-5088-40BC-9AAA-85D827B6870A}" dt="2022-04-13T12:55:48.756" v="2878" actId="700"/>
          <ac:spMkLst>
            <pc:docMk/>
            <pc:sldMk cId="2488177049" sldId="413"/>
            <ac:spMk id="7" creationId="{403635F3-E803-4935-9B04-3D866E9B4B43}"/>
          </ac:spMkLst>
        </pc:spChg>
        <pc:spChg chg="add mod">
          <ac:chgData name="Samantha Sykes" userId="90c81e61-1625-4134-9dba-bbafe25093fa" providerId="ADAL" clId="{FA3513A1-5088-40BC-9AAA-85D827B6870A}" dt="2022-04-13T13:02:29.625" v="2929" actId="207"/>
          <ac:spMkLst>
            <pc:docMk/>
            <pc:sldMk cId="2488177049" sldId="413"/>
            <ac:spMk id="8" creationId="{D9F14CA4-DD42-4A9A-9792-C2B7D9FCC1F5}"/>
          </ac:spMkLst>
        </pc:spChg>
        <pc:spChg chg="add mod">
          <ac:chgData name="Samantha Sykes" userId="90c81e61-1625-4134-9dba-bbafe25093fa" providerId="ADAL" clId="{FA3513A1-5088-40BC-9AAA-85D827B6870A}" dt="2022-04-13T12:54:37.763" v="2868" actId="20577"/>
          <ac:spMkLst>
            <pc:docMk/>
            <pc:sldMk cId="2488177049" sldId="413"/>
            <ac:spMk id="12" creationId="{860E58ED-5E14-4FF8-BE0E-FCC3F2DE84F9}"/>
          </ac:spMkLst>
        </pc:spChg>
        <pc:spChg chg="add del mod ord">
          <ac:chgData name="Samantha Sykes" userId="90c81e61-1625-4134-9dba-bbafe25093fa" providerId="ADAL" clId="{FA3513A1-5088-40BC-9AAA-85D827B6870A}" dt="2022-04-13T13:02:28.886" v="2927" actId="478"/>
          <ac:spMkLst>
            <pc:docMk/>
            <pc:sldMk cId="2488177049" sldId="413"/>
            <ac:spMk id="14" creationId="{80479DBF-BC0C-4A6A-90BC-D545B0BD3363}"/>
          </ac:spMkLst>
        </pc:spChg>
        <pc:spChg chg="add mod ord">
          <ac:chgData name="Samantha Sykes" userId="90c81e61-1625-4134-9dba-bbafe25093fa" providerId="ADAL" clId="{FA3513A1-5088-40BC-9AAA-85D827B6870A}" dt="2022-04-13T12:55:48.756" v="2878" actId="700"/>
          <ac:spMkLst>
            <pc:docMk/>
            <pc:sldMk cId="2488177049" sldId="413"/>
            <ac:spMk id="15" creationId="{C0A2317E-9D79-4DB7-8B72-89CEE3276C47}"/>
          </ac:spMkLst>
        </pc:spChg>
        <pc:grpChg chg="add del mod">
          <ac:chgData name="Samantha Sykes" userId="90c81e61-1625-4134-9dba-bbafe25093fa" providerId="ADAL" clId="{FA3513A1-5088-40BC-9AAA-85D827B6870A}" dt="2022-04-13T09:35:46" v="2498" actId="478"/>
          <ac:grpSpMkLst>
            <pc:docMk/>
            <pc:sldMk cId="2488177049" sldId="413"/>
            <ac:grpSpMk id="9" creationId="{9AB8294D-2AF2-4462-B66B-D4084A406001}"/>
          </ac:grpSpMkLst>
        </pc:grpChg>
        <pc:grpChg chg="add del mod">
          <ac:chgData name="Samantha Sykes" userId="90c81e61-1625-4134-9dba-bbafe25093fa" providerId="ADAL" clId="{FA3513A1-5088-40BC-9AAA-85D827B6870A}" dt="2022-04-13T13:02:33.083" v="2938" actId="1076"/>
          <ac:grpSpMkLst>
            <pc:docMk/>
            <pc:sldMk cId="2488177049" sldId="413"/>
            <ac:grpSpMk id="17" creationId="{609D9D40-9E4A-4BF7-AF92-FE063247BA23}"/>
          </ac:grpSpMkLst>
        </pc:grpChg>
        <pc:picChg chg="add del mod ord topLvl modCrop">
          <ac:chgData name="Samantha Sykes" userId="90c81e61-1625-4134-9dba-bbafe25093fa" providerId="ADAL" clId="{FA3513A1-5088-40BC-9AAA-85D827B6870A}" dt="2022-04-13T13:02:30.860" v="2932" actId="478"/>
          <ac:picMkLst>
            <pc:docMk/>
            <pc:sldMk cId="2488177049" sldId="413"/>
            <ac:picMk id="9" creationId="{B5C0B769-4E3C-4219-945B-3F62318A29A7}"/>
          </ac:picMkLst>
        </pc:picChg>
        <pc:picChg chg="mod">
          <ac:chgData name="Samantha Sykes" userId="90c81e61-1625-4134-9dba-bbafe25093fa" providerId="ADAL" clId="{FA3513A1-5088-40BC-9AAA-85D827B6870A}" dt="2022-04-13T08:38:27.395" v="1765"/>
          <ac:picMkLst>
            <pc:docMk/>
            <pc:sldMk cId="2488177049" sldId="413"/>
            <ac:picMk id="10" creationId="{2CE74F1F-DFC8-4904-8F05-1BD4618DAA1B}"/>
          </ac:picMkLst>
        </pc:picChg>
        <pc:picChg chg="add del mod">
          <ac:chgData name="Samantha Sykes" userId="90c81e61-1625-4134-9dba-bbafe25093fa" providerId="ADAL" clId="{FA3513A1-5088-40BC-9AAA-85D827B6870A}" dt="2022-04-13T13:02:32.734" v="2937" actId="1076"/>
          <ac:picMkLst>
            <pc:docMk/>
            <pc:sldMk cId="2488177049" sldId="413"/>
            <ac:picMk id="11" creationId="{ADD52156-FC4B-4165-A08F-547DD36408CB}"/>
          </ac:picMkLst>
        </pc:picChg>
        <pc:picChg chg="mod">
          <ac:chgData name="Samantha Sykes" userId="90c81e61-1625-4134-9dba-bbafe25093fa" providerId="ADAL" clId="{FA3513A1-5088-40BC-9AAA-85D827B6870A}" dt="2022-04-13T08:38:27.395" v="1765"/>
          <ac:picMkLst>
            <pc:docMk/>
            <pc:sldMk cId="2488177049" sldId="413"/>
            <ac:picMk id="11" creationId="{E896E9B6-5C10-4744-A1CA-B3FD507C136D}"/>
          </ac:picMkLst>
        </pc:picChg>
        <pc:picChg chg="add del mod modCrop">
          <ac:chgData name="Samantha Sykes" userId="90c81e61-1625-4134-9dba-bbafe25093fa" providerId="ADAL" clId="{FA3513A1-5088-40BC-9AAA-85D827B6870A}" dt="2022-04-13T12:53:24.103" v="2801" actId="478"/>
          <ac:picMkLst>
            <pc:docMk/>
            <pc:sldMk cId="2488177049" sldId="413"/>
            <ac:picMk id="13" creationId="{4A7ADAF8-90AA-4363-8C48-2F73212AA00D}"/>
          </ac:picMkLst>
        </pc:picChg>
        <pc:picChg chg="add del mod topLvl">
          <ac:chgData name="Samantha Sykes" userId="90c81e61-1625-4134-9dba-bbafe25093fa" providerId="ADAL" clId="{FA3513A1-5088-40BC-9AAA-85D827B6870A}" dt="2022-04-13T13:02:30.860" v="2932" actId="478"/>
          <ac:picMkLst>
            <pc:docMk/>
            <pc:sldMk cId="2488177049" sldId="413"/>
            <ac:picMk id="16" creationId="{FC210738-38D5-407B-9818-9FFE0DB25EAC}"/>
          </ac:picMkLst>
        </pc:picChg>
        <pc:picChg chg="add del mod">
          <ac:chgData name="Samantha Sykes" userId="90c81e61-1625-4134-9dba-bbafe25093fa" providerId="ADAL" clId="{FA3513A1-5088-40BC-9AAA-85D827B6870A}" dt="2022-04-13T13:01:37.626" v="2907" actId="931"/>
          <ac:picMkLst>
            <pc:docMk/>
            <pc:sldMk cId="2488177049" sldId="413"/>
            <ac:picMk id="19" creationId="{2AC3BA81-C96D-42FC-864B-4A88000B841B}"/>
          </ac:picMkLst>
        </pc:picChg>
        <pc:picChg chg="add del mod">
          <ac:chgData name="Samantha Sykes" userId="90c81e61-1625-4134-9dba-bbafe25093fa" providerId="ADAL" clId="{FA3513A1-5088-40BC-9AAA-85D827B6870A}" dt="2022-04-13T13:02:28.507" v="2926" actId="931"/>
          <ac:picMkLst>
            <pc:docMk/>
            <pc:sldMk cId="2488177049" sldId="413"/>
            <ac:picMk id="21" creationId="{6B58DBEF-B71D-425E-89B1-7A30B530F192}"/>
          </ac:picMkLst>
        </pc:picChg>
      </pc:sldChg>
      <pc:sldChg chg="addSp delSp modSp new mod modClrScheme chgLayout">
        <pc:chgData name="Samantha Sykes" userId="90c81e61-1625-4134-9dba-bbafe25093fa" providerId="ADAL" clId="{FA3513A1-5088-40BC-9AAA-85D827B6870A}" dt="2022-04-13T09:25:26.615" v="2368" actId="255"/>
        <pc:sldMkLst>
          <pc:docMk/>
          <pc:sldMk cId="3194891503" sldId="414"/>
        </pc:sldMkLst>
        <pc:spChg chg="del">
          <ac:chgData name="Samantha Sykes" userId="90c81e61-1625-4134-9dba-bbafe25093fa" providerId="ADAL" clId="{FA3513A1-5088-40BC-9AAA-85D827B6870A}" dt="2022-04-13T08:42:13.077" v="1849" actId="700"/>
          <ac:spMkLst>
            <pc:docMk/>
            <pc:sldMk cId="3194891503" sldId="414"/>
            <ac:spMk id="2" creationId="{3BFDEA75-87DE-4C8E-98A9-5082A402D8A4}"/>
          </ac:spMkLst>
        </pc:spChg>
        <pc:spChg chg="del">
          <ac:chgData name="Samantha Sykes" userId="90c81e61-1625-4134-9dba-bbafe25093fa" providerId="ADAL" clId="{FA3513A1-5088-40BC-9AAA-85D827B6870A}" dt="2022-04-13T08:42:13.077" v="1849" actId="700"/>
          <ac:spMkLst>
            <pc:docMk/>
            <pc:sldMk cId="3194891503" sldId="414"/>
            <ac:spMk id="3" creationId="{70F89DBC-6ADC-4638-8CEA-5EA0006DD22A}"/>
          </ac:spMkLst>
        </pc:spChg>
        <pc:spChg chg="del">
          <ac:chgData name="Samantha Sykes" userId="90c81e61-1625-4134-9dba-bbafe25093fa" providerId="ADAL" clId="{FA3513A1-5088-40BC-9AAA-85D827B6870A}" dt="2022-04-13T08:42:13.077" v="1849" actId="700"/>
          <ac:spMkLst>
            <pc:docMk/>
            <pc:sldMk cId="3194891503" sldId="414"/>
            <ac:spMk id="4" creationId="{6F28CD4F-E08B-47DA-9DE9-EE2CC7A0061F}"/>
          </ac:spMkLst>
        </pc:spChg>
        <pc:spChg chg="mod ord">
          <ac:chgData name="Samantha Sykes" userId="90c81e61-1625-4134-9dba-bbafe25093fa" providerId="ADAL" clId="{FA3513A1-5088-40BC-9AAA-85D827B6870A}" dt="2022-04-13T08:42:52.811" v="1862" actId="700"/>
          <ac:spMkLst>
            <pc:docMk/>
            <pc:sldMk cId="3194891503" sldId="414"/>
            <ac:spMk id="5" creationId="{E0B41344-69D7-47F2-9179-89AD817F24FE}"/>
          </ac:spMkLst>
        </pc:spChg>
        <pc:spChg chg="mod ord">
          <ac:chgData name="Samantha Sykes" userId="90c81e61-1625-4134-9dba-bbafe25093fa" providerId="ADAL" clId="{FA3513A1-5088-40BC-9AAA-85D827B6870A}" dt="2022-04-13T08:42:52.811" v="1862" actId="700"/>
          <ac:spMkLst>
            <pc:docMk/>
            <pc:sldMk cId="3194891503" sldId="414"/>
            <ac:spMk id="6" creationId="{CFB8B492-2DB6-43E2-A2F5-65870A38A870}"/>
          </ac:spMkLst>
        </pc:spChg>
        <pc:spChg chg="mod ord">
          <ac:chgData name="Samantha Sykes" userId="90c81e61-1625-4134-9dba-bbafe25093fa" providerId="ADAL" clId="{FA3513A1-5088-40BC-9AAA-85D827B6870A}" dt="2022-04-13T08:42:52.811" v="1862" actId="700"/>
          <ac:spMkLst>
            <pc:docMk/>
            <pc:sldMk cId="3194891503" sldId="414"/>
            <ac:spMk id="7" creationId="{F5A62FDF-D403-4FD4-B6BF-E0F3BC4D0E4D}"/>
          </ac:spMkLst>
        </pc:spChg>
        <pc:spChg chg="add del mod ord">
          <ac:chgData name="Samantha Sykes" userId="90c81e61-1625-4134-9dba-bbafe25093fa" providerId="ADAL" clId="{FA3513A1-5088-40BC-9AAA-85D827B6870A}" dt="2022-04-13T08:44:18.229" v="1874" actId="478"/>
          <ac:spMkLst>
            <pc:docMk/>
            <pc:sldMk cId="3194891503" sldId="414"/>
            <ac:spMk id="12" creationId="{E1151061-0EDD-49C3-B88B-B84344E0C4A3}"/>
          </ac:spMkLst>
        </pc:spChg>
        <pc:spChg chg="add del mod ord">
          <ac:chgData name="Samantha Sykes" userId="90c81e61-1625-4134-9dba-bbafe25093fa" providerId="ADAL" clId="{FA3513A1-5088-40BC-9AAA-85D827B6870A}" dt="2022-04-13T08:44:20.009" v="1875" actId="478"/>
          <ac:spMkLst>
            <pc:docMk/>
            <pc:sldMk cId="3194891503" sldId="414"/>
            <ac:spMk id="13" creationId="{F9BBF51B-1AB9-4B7F-AE88-C5E43CE95C5D}"/>
          </ac:spMkLst>
        </pc:spChg>
        <pc:spChg chg="add mod">
          <ac:chgData name="Samantha Sykes" userId="90c81e61-1625-4134-9dba-bbafe25093fa" providerId="ADAL" clId="{FA3513A1-5088-40BC-9AAA-85D827B6870A}" dt="2022-04-13T09:24:52.300" v="2340" actId="1076"/>
          <ac:spMkLst>
            <pc:docMk/>
            <pc:sldMk cId="3194891503" sldId="414"/>
            <ac:spMk id="15" creationId="{E4C26B0B-3F40-4765-9C2D-A124105914BD}"/>
          </ac:spMkLst>
        </pc:spChg>
        <pc:spChg chg="add mod">
          <ac:chgData name="Samantha Sykes" userId="90c81e61-1625-4134-9dba-bbafe25093fa" providerId="ADAL" clId="{FA3513A1-5088-40BC-9AAA-85D827B6870A}" dt="2022-04-13T09:25:26.615" v="2368" actId="255"/>
          <ac:spMkLst>
            <pc:docMk/>
            <pc:sldMk cId="3194891503" sldId="414"/>
            <ac:spMk id="16" creationId="{D463F52F-AF0F-4988-B0E5-7B5894F8C3E2}"/>
          </ac:spMkLst>
        </pc:spChg>
        <pc:picChg chg="add mod modCrop">
          <ac:chgData name="Samantha Sykes" userId="90c81e61-1625-4134-9dba-bbafe25093fa" providerId="ADAL" clId="{FA3513A1-5088-40BC-9AAA-85D827B6870A}" dt="2022-04-13T09:25:17.045" v="2367" actId="1036"/>
          <ac:picMkLst>
            <pc:docMk/>
            <pc:sldMk cId="3194891503" sldId="414"/>
            <ac:picMk id="9" creationId="{0C2D472B-1EAF-4E6E-AB92-218B0B2821D8}"/>
          </ac:picMkLst>
        </pc:picChg>
        <pc:picChg chg="add mod modCrop">
          <ac:chgData name="Samantha Sykes" userId="90c81e61-1625-4134-9dba-bbafe25093fa" providerId="ADAL" clId="{FA3513A1-5088-40BC-9AAA-85D827B6870A}" dt="2022-04-13T09:25:11.850" v="2350" actId="1036"/>
          <ac:picMkLst>
            <pc:docMk/>
            <pc:sldMk cId="3194891503" sldId="414"/>
            <ac:picMk id="11" creationId="{CAB7A289-86C5-4242-823B-8261FB54CBF6}"/>
          </ac:picMkLst>
        </pc:picChg>
      </pc:sldChg>
      <pc:sldChg chg="addSp delSp modSp new del mod modClrScheme chgLayout">
        <pc:chgData name="Samantha Sykes" userId="90c81e61-1625-4134-9dba-bbafe25093fa" providerId="ADAL" clId="{FA3513A1-5088-40BC-9AAA-85D827B6870A}" dt="2022-04-13T09:24:39.040" v="2336" actId="47"/>
        <pc:sldMkLst>
          <pc:docMk/>
          <pc:sldMk cId="524934371" sldId="415"/>
        </pc:sldMkLst>
        <pc:spChg chg="mod ord">
          <ac:chgData name="Samantha Sykes" userId="90c81e61-1625-4134-9dba-bbafe25093fa" providerId="ADAL" clId="{FA3513A1-5088-40BC-9AAA-85D827B6870A}" dt="2022-04-13T09:20:31.943" v="2195" actId="700"/>
          <ac:spMkLst>
            <pc:docMk/>
            <pc:sldMk cId="524934371" sldId="415"/>
            <ac:spMk id="2" creationId="{9F48946F-8C77-42FE-9B71-B7A779F58FAF}"/>
          </ac:spMkLst>
        </pc:spChg>
        <pc:spChg chg="mod ord">
          <ac:chgData name="Samantha Sykes" userId="90c81e61-1625-4134-9dba-bbafe25093fa" providerId="ADAL" clId="{FA3513A1-5088-40BC-9AAA-85D827B6870A}" dt="2022-04-13T09:20:31.943" v="2195" actId="700"/>
          <ac:spMkLst>
            <pc:docMk/>
            <pc:sldMk cId="524934371" sldId="415"/>
            <ac:spMk id="3" creationId="{0FEB84FE-43B6-48D0-A037-2853AB0F3FA0}"/>
          </ac:spMkLst>
        </pc:spChg>
        <pc:spChg chg="mod ord">
          <ac:chgData name="Samantha Sykes" userId="90c81e61-1625-4134-9dba-bbafe25093fa" providerId="ADAL" clId="{FA3513A1-5088-40BC-9AAA-85D827B6870A}" dt="2022-04-13T09:20:31.943" v="2195" actId="700"/>
          <ac:spMkLst>
            <pc:docMk/>
            <pc:sldMk cId="524934371" sldId="415"/>
            <ac:spMk id="4" creationId="{317B1033-19F9-47D6-8FEF-EAD4AB498BBA}"/>
          </ac:spMkLst>
        </pc:spChg>
        <pc:spChg chg="add del mod ord">
          <ac:chgData name="Samantha Sykes" userId="90c81e61-1625-4134-9dba-bbafe25093fa" providerId="ADAL" clId="{FA3513A1-5088-40BC-9AAA-85D827B6870A}" dt="2022-04-13T09:20:31.943" v="2195" actId="700"/>
          <ac:spMkLst>
            <pc:docMk/>
            <pc:sldMk cId="524934371" sldId="415"/>
            <ac:spMk id="5" creationId="{A0BD438A-EE96-4D42-BC8B-FA2CAEA2B8DD}"/>
          </ac:spMkLst>
        </pc:spChg>
        <pc:spChg chg="add del mod ord">
          <ac:chgData name="Samantha Sykes" userId="90c81e61-1625-4134-9dba-bbafe25093fa" providerId="ADAL" clId="{FA3513A1-5088-40BC-9AAA-85D827B6870A}" dt="2022-04-13T09:20:31.943" v="2195" actId="700"/>
          <ac:spMkLst>
            <pc:docMk/>
            <pc:sldMk cId="524934371" sldId="415"/>
            <ac:spMk id="6" creationId="{70C0B77B-DA9E-4740-94FA-061054450C12}"/>
          </ac:spMkLst>
        </pc:spChg>
        <pc:spChg chg="add del mod ord">
          <ac:chgData name="Samantha Sykes" userId="90c81e61-1625-4134-9dba-bbafe25093fa" providerId="ADAL" clId="{FA3513A1-5088-40BC-9AAA-85D827B6870A}" dt="2022-04-13T09:20:31.943" v="2195" actId="700"/>
          <ac:spMkLst>
            <pc:docMk/>
            <pc:sldMk cId="524934371" sldId="415"/>
            <ac:spMk id="7" creationId="{A7EC5339-CB49-44D0-80A6-99CC99AA0060}"/>
          </ac:spMkLst>
        </pc:spChg>
        <pc:spChg chg="add mod ord">
          <ac:chgData name="Samantha Sykes" userId="90c81e61-1625-4134-9dba-bbafe25093fa" providerId="ADAL" clId="{FA3513A1-5088-40BC-9AAA-85D827B6870A}" dt="2022-04-13T09:20:31.943" v="2195" actId="700"/>
          <ac:spMkLst>
            <pc:docMk/>
            <pc:sldMk cId="524934371" sldId="415"/>
            <ac:spMk id="8" creationId="{6C206C01-7B82-44DE-90EB-689B24DAF3EC}"/>
          </ac:spMkLst>
        </pc:spChg>
        <pc:spChg chg="add del mod ord">
          <ac:chgData name="Samantha Sykes" userId="90c81e61-1625-4134-9dba-bbafe25093fa" providerId="ADAL" clId="{FA3513A1-5088-40BC-9AAA-85D827B6870A}" dt="2022-04-13T09:20:36.245" v="2197"/>
          <ac:spMkLst>
            <pc:docMk/>
            <pc:sldMk cId="524934371" sldId="415"/>
            <ac:spMk id="9" creationId="{52CFB5DD-57A9-4B3E-BB57-CE7A9CDD13B7}"/>
          </ac:spMkLst>
        </pc:spChg>
        <pc:spChg chg="add mod ord">
          <ac:chgData name="Samantha Sykes" userId="90c81e61-1625-4134-9dba-bbafe25093fa" providerId="ADAL" clId="{FA3513A1-5088-40BC-9AAA-85D827B6870A}" dt="2022-04-13T09:22:52.569" v="2252" actId="21"/>
          <ac:spMkLst>
            <pc:docMk/>
            <pc:sldMk cId="524934371" sldId="415"/>
            <ac:spMk id="10" creationId="{D0EB990B-40F4-431F-9CE7-5E46C7457C10}"/>
          </ac:spMkLst>
        </pc:spChg>
        <pc:spChg chg="add mod">
          <ac:chgData name="Samantha Sykes" userId="90c81e61-1625-4134-9dba-bbafe25093fa" providerId="ADAL" clId="{FA3513A1-5088-40BC-9AAA-85D827B6870A}" dt="2022-04-13T09:21:58.460" v="2222" actId="21"/>
          <ac:spMkLst>
            <pc:docMk/>
            <pc:sldMk cId="524934371" sldId="415"/>
            <ac:spMk id="12" creationId="{865F9278-B4B8-488F-AD5F-4EE26941122D}"/>
          </ac:spMkLst>
        </pc:spChg>
        <pc:spChg chg="add del mod">
          <ac:chgData name="Samantha Sykes" userId="90c81e61-1625-4134-9dba-bbafe25093fa" providerId="ADAL" clId="{FA3513A1-5088-40BC-9AAA-85D827B6870A}" dt="2022-04-13T09:21:45.495" v="2219"/>
          <ac:spMkLst>
            <pc:docMk/>
            <pc:sldMk cId="524934371" sldId="415"/>
            <ac:spMk id="15" creationId="{66048208-DD60-46EE-869E-2A71367A7CD4}"/>
          </ac:spMkLst>
        </pc:spChg>
        <pc:spChg chg="add mod">
          <ac:chgData name="Samantha Sykes" userId="90c81e61-1625-4134-9dba-bbafe25093fa" providerId="ADAL" clId="{FA3513A1-5088-40BC-9AAA-85D827B6870A}" dt="2022-04-13T09:24:06.107" v="2310" actId="21"/>
          <ac:spMkLst>
            <pc:docMk/>
            <pc:sldMk cId="524934371" sldId="415"/>
            <ac:spMk id="17" creationId="{B0C1FD95-F3FB-43EB-8AAA-51C8609CF2B7}"/>
          </ac:spMkLst>
        </pc:spChg>
        <pc:picChg chg="add del mod">
          <ac:chgData name="Samantha Sykes" userId="90c81e61-1625-4134-9dba-bbafe25093fa" providerId="ADAL" clId="{FA3513A1-5088-40BC-9AAA-85D827B6870A}" dt="2022-04-13T09:24:06.107" v="2310" actId="21"/>
          <ac:picMkLst>
            <pc:docMk/>
            <pc:sldMk cId="524934371" sldId="415"/>
            <ac:picMk id="11" creationId="{D791304E-DBDA-4A2B-980F-81D649897082}"/>
          </ac:picMkLst>
        </pc:picChg>
        <pc:picChg chg="add del mod">
          <ac:chgData name="Samantha Sykes" userId="90c81e61-1625-4134-9dba-bbafe25093fa" providerId="ADAL" clId="{FA3513A1-5088-40BC-9AAA-85D827B6870A}" dt="2022-04-13T09:24:20.375" v="2315" actId="21"/>
          <ac:picMkLst>
            <pc:docMk/>
            <pc:sldMk cId="524934371" sldId="415"/>
            <ac:picMk id="13" creationId="{52F764B3-4E3F-4B6E-8315-5B1EF1721A53}"/>
          </ac:picMkLst>
        </pc:picChg>
      </pc:sldChg>
      <pc:sldChg chg="addSp delSp modSp new mod ord chgLayout">
        <pc:chgData name="Samantha Sykes" userId="90c81e61-1625-4134-9dba-bbafe25093fa" providerId="ADAL" clId="{FA3513A1-5088-40BC-9AAA-85D827B6870A}" dt="2022-04-13T12:50:04.910" v="2775" actId="1076"/>
        <pc:sldMkLst>
          <pc:docMk/>
          <pc:sldMk cId="4028073464" sldId="416"/>
        </pc:sldMkLst>
        <pc:spChg chg="del">
          <ac:chgData name="Samantha Sykes" userId="90c81e61-1625-4134-9dba-bbafe25093fa" providerId="ADAL" clId="{FA3513A1-5088-40BC-9AAA-85D827B6870A}" dt="2022-04-13T09:21:54.967" v="2221" actId="700"/>
          <ac:spMkLst>
            <pc:docMk/>
            <pc:sldMk cId="4028073464" sldId="416"/>
            <ac:spMk id="2" creationId="{C486B67E-24D5-470B-B262-49A294B8AEC8}"/>
          </ac:spMkLst>
        </pc:spChg>
        <pc:spChg chg="del">
          <ac:chgData name="Samantha Sykes" userId="90c81e61-1625-4134-9dba-bbafe25093fa" providerId="ADAL" clId="{FA3513A1-5088-40BC-9AAA-85D827B6870A}" dt="2022-04-13T09:21:54.967" v="2221" actId="700"/>
          <ac:spMkLst>
            <pc:docMk/>
            <pc:sldMk cId="4028073464" sldId="416"/>
            <ac:spMk id="3" creationId="{98F086D2-BC33-4242-85E3-AC40A6888B23}"/>
          </ac:spMkLst>
        </pc:spChg>
        <pc:spChg chg="del">
          <ac:chgData name="Samantha Sykes" userId="90c81e61-1625-4134-9dba-bbafe25093fa" providerId="ADAL" clId="{FA3513A1-5088-40BC-9AAA-85D827B6870A}" dt="2022-04-13T09:21:54.967" v="2221" actId="700"/>
          <ac:spMkLst>
            <pc:docMk/>
            <pc:sldMk cId="4028073464" sldId="416"/>
            <ac:spMk id="4" creationId="{B0412617-C16A-47D2-AE95-F6728D6C383B}"/>
          </ac:spMkLst>
        </pc:spChg>
        <pc:spChg chg="mod ord">
          <ac:chgData name="Samantha Sykes" userId="90c81e61-1625-4134-9dba-bbafe25093fa" providerId="ADAL" clId="{FA3513A1-5088-40BC-9AAA-85D827B6870A}" dt="2022-04-13T09:21:54.967" v="2221" actId="700"/>
          <ac:spMkLst>
            <pc:docMk/>
            <pc:sldMk cId="4028073464" sldId="416"/>
            <ac:spMk id="5" creationId="{9B07656C-B328-47EE-971F-4B4B4C64659C}"/>
          </ac:spMkLst>
        </pc:spChg>
        <pc:spChg chg="mod ord">
          <ac:chgData name="Samantha Sykes" userId="90c81e61-1625-4134-9dba-bbafe25093fa" providerId="ADAL" clId="{FA3513A1-5088-40BC-9AAA-85D827B6870A}" dt="2022-04-13T09:21:54.967" v="2221" actId="700"/>
          <ac:spMkLst>
            <pc:docMk/>
            <pc:sldMk cId="4028073464" sldId="416"/>
            <ac:spMk id="6" creationId="{EC4B9A37-8FF7-4844-8D85-A554BCA8EC86}"/>
          </ac:spMkLst>
        </pc:spChg>
        <pc:spChg chg="mod ord">
          <ac:chgData name="Samantha Sykes" userId="90c81e61-1625-4134-9dba-bbafe25093fa" providerId="ADAL" clId="{FA3513A1-5088-40BC-9AAA-85D827B6870A}" dt="2022-04-13T09:25:56.301" v="2374" actId="20577"/>
          <ac:spMkLst>
            <pc:docMk/>
            <pc:sldMk cId="4028073464" sldId="416"/>
            <ac:spMk id="7" creationId="{89F62A01-7B5F-4C49-A6BA-01363B71B01E}"/>
          </ac:spMkLst>
        </pc:spChg>
        <pc:spChg chg="add mod ord">
          <ac:chgData name="Samantha Sykes" userId="90c81e61-1625-4134-9dba-bbafe25093fa" providerId="ADAL" clId="{FA3513A1-5088-40BC-9AAA-85D827B6870A}" dt="2022-04-13T12:50:04.910" v="2775" actId="1076"/>
          <ac:spMkLst>
            <pc:docMk/>
            <pc:sldMk cId="4028073464" sldId="416"/>
            <ac:spMk id="8" creationId="{1E866257-E37A-4361-8755-455ED10E1B03}"/>
          </ac:spMkLst>
        </pc:spChg>
        <pc:spChg chg="add mod ord">
          <ac:chgData name="Samantha Sykes" userId="90c81e61-1625-4134-9dba-bbafe25093fa" providerId="ADAL" clId="{FA3513A1-5088-40BC-9AAA-85D827B6870A}" dt="2022-04-13T09:27:55.272" v="2415" actId="20577"/>
          <ac:spMkLst>
            <pc:docMk/>
            <pc:sldMk cId="4028073464" sldId="416"/>
            <ac:spMk id="9" creationId="{AE13EC9C-5480-4B1E-9AF4-08E4897FE494}"/>
          </ac:spMkLst>
        </pc:spChg>
        <pc:spChg chg="add mod ord">
          <ac:chgData name="Samantha Sykes" userId="90c81e61-1625-4134-9dba-bbafe25093fa" providerId="ADAL" clId="{FA3513A1-5088-40BC-9AAA-85D827B6870A}" dt="2022-04-13T12:39:39.717" v="2636" actId="1076"/>
          <ac:spMkLst>
            <pc:docMk/>
            <pc:sldMk cId="4028073464" sldId="416"/>
            <ac:spMk id="10" creationId="{0567B51C-E70F-4093-A302-538C6C66DDB9}"/>
          </ac:spMkLst>
        </pc:spChg>
        <pc:picChg chg="add mod modCrop">
          <ac:chgData name="Samantha Sykes" userId="90c81e61-1625-4134-9dba-bbafe25093fa" providerId="ADAL" clId="{FA3513A1-5088-40BC-9AAA-85D827B6870A}" dt="2022-04-13T12:39:41.460" v="2637" actId="1076"/>
          <ac:picMkLst>
            <pc:docMk/>
            <pc:sldMk cId="4028073464" sldId="416"/>
            <ac:picMk id="3" creationId="{8DA2CB53-91F2-4E27-86CA-6741E8946CC1}"/>
          </ac:picMkLst>
        </pc:picChg>
        <pc:picChg chg="add mod">
          <ac:chgData name="Samantha Sykes" userId="90c81e61-1625-4134-9dba-bbafe25093fa" providerId="ADAL" clId="{FA3513A1-5088-40BC-9AAA-85D827B6870A}" dt="2022-04-13T09:24:32.237" v="2321" actId="1036"/>
          <ac:picMkLst>
            <pc:docMk/>
            <pc:sldMk cId="4028073464" sldId="416"/>
            <ac:picMk id="11" creationId="{425C67E3-1BA2-45FA-A36F-863BD1C40E95}"/>
          </ac:picMkLst>
        </pc:picChg>
        <pc:picChg chg="add del mod modCrop">
          <ac:chgData name="Samantha Sykes" userId="90c81e61-1625-4134-9dba-bbafe25093fa" providerId="ADAL" clId="{FA3513A1-5088-40BC-9AAA-85D827B6870A}" dt="2022-04-13T12:38:29.484" v="2621" actId="478"/>
          <ac:picMkLst>
            <pc:docMk/>
            <pc:sldMk cId="4028073464" sldId="416"/>
            <ac:picMk id="12" creationId="{A84CE97F-3291-4D63-931A-01378EE7870A}"/>
          </ac:picMkLst>
        </pc:picChg>
        <pc:picChg chg="add del mod">
          <ac:chgData name="Samantha Sykes" userId="90c81e61-1625-4134-9dba-bbafe25093fa" providerId="ADAL" clId="{FA3513A1-5088-40BC-9AAA-85D827B6870A}" dt="2022-04-13T12:28:35.803" v="2563" actId="21"/>
          <ac:picMkLst>
            <pc:docMk/>
            <pc:sldMk cId="4028073464" sldId="416"/>
            <ac:picMk id="13" creationId="{89AEDF1F-50A2-4D8B-B138-6AFD2E752DDE}"/>
          </ac:picMkLst>
        </pc:picChg>
        <pc:picChg chg="add del mod">
          <ac:chgData name="Samantha Sykes" userId="90c81e61-1625-4134-9dba-bbafe25093fa" providerId="ADAL" clId="{FA3513A1-5088-40BC-9AAA-85D827B6870A}" dt="2022-04-13T12:30:10.993" v="2589" actId="21"/>
          <ac:picMkLst>
            <pc:docMk/>
            <pc:sldMk cId="4028073464" sldId="416"/>
            <ac:picMk id="14" creationId="{8ADCCA7D-87CB-466A-813E-E181F1370E48}"/>
          </ac:picMkLst>
        </pc:picChg>
      </pc:sldChg>
      <pc:sldChg chg="addSp delSp modSp add mod">
        <pc:chgData name="Samantha Sykes" userId="90c81e61-1625-4134-9dba-bbafe25093fa" providerId="ADAL" clId="{FA3513A1-5088-40BC-9AAA-85D827B6870A}" dt="2022-04-19T11:20:23.959" v="3092" actId="108"/>
        <pc:sldMkLst>
          <pc:docMk/>
          <pc:sldMk cId="608759923" sldId="441"/>
        </pc:sldMkLst>
        <pc:spChg chg="mod">
          <ac:chgData name="Samantha Sykes" userId="90c81e61-1625-4134-9dba-bbafe25093fa" providerId="ADAL" clId="{FA3513A1-5088-40BC-9AAA-85D827B6870A}" dt="2022-04-19T11:00:34.429" v="3081" actId="20577"/>
          <ac:spMkLst>
            <pc:docMk/>
            <pc:sldMk cId="608759923" sldId="441"/>
            <ac:spMk id="8" creationId="{D9F14CA4-DD42-4A9A-9792-C2B7D9FCC1F5}"/>
          </ac:spMkLst>
        </pc:spChg>
        <pc:spChg chg="mod">
          <ac:chgData name="Samantha Sykes" userId="90c81e61-1625-4134-9dba-bbafe25093fa" providerId="ADAL" clId="{FA3513A1-5088-40BC-9AAA-85D827B6870A}" dt="2022-04-19T11:20:23.959" v="3092" actId="108"/>
          <ac:spMkLst>
            <pc:docMk/>
            <pc:sldMk cId="608759923" sldId="441"/>
            <ac:spMk id="12" creationId="{860E58ED-5E14-4FF8-BE0E-FCC3F2DE84F9}"/>
          </ac:spMkLst>
        </pc:spChg>
        <pc:picChg chg="add del">
          <ac:chgData name="Samantha Sykes" userId="90c81e61-1625-4134-9dba-bbafe25093fa" providerId="ADAL" clId="{FA3513A1-5088-40BC-9AAA-85D827B6870A}" dt="2022-04-13T13:03:07.378" v="2943" actId="22"/>
          <ac:picMkLst>
            <pc:docMk/>
            <pc:sldMk cId="608759923" sldId="441"/>
            <ac:picMk id="9" creationId="{C9A8FECE-9651-42F9-82B8-5A6A57DF48DF}"/>
          </ac:picMkLst>
        </pc:picChg>
        <pc:picChg chg="add del mod">
          <ac:chgData name="Samantha Sykes" userId="90c81e61-1625-4134-9dba-bbafe25093fa" providerId="ADAL" clId="{FA3513A1-5088-40BC-9AAA-85D827B6870A}" dt="2022-04-13T13:03:59.215" v="2957" actId="478"/>
          <ac:picMkLst>
            <pc:docMk/>
            <pc:sldMk cId="608759923" sldId="441"/>
            <ac:picMk id="11" creationId="{D8CEEB9E-74FA-45F0-877C-7F4F03914277}"/>
          </ac:picMkLst>
        </pc:picChg>
        <pc:picChg chg="del">
          <ac:chgData name="Samantha Sykes" userId="90c81e61-1625-4134-9dba-bbafe25093fa" providerId="ADAL" clId="{FA3513A1-5088-40BC-9AAA-85D827B6870A}" dt="2022-04-13T13:02:51.213" v="2940" actId="478"/>
          <ac:picMkLst>
            <pc:docMk/>
            <pc:sldMk cId="608759923" sldId="441"/>
            <ac:picMk id="13" creationId="{4A7ADAF8-90AA-4363-8C48-2F73212AA00D}"/>
          </ac:picMkLst>
        </pc:picChg>
        <pc:picChg chg="add mod modCrop">
          <ac:chgData name="Samantha Sykes" userId="90c81e61-1625-4134-9dba-bbafe25093fa" providerId="ADAL" clId="{FA3513A1-5088-40BC-9AAA-85D827B6870A}" dt="2022-04-13T13:05:17.847" v="2984" actId="1038"/>
          <ac:picMkLst>
            <pc:docMk/>
            <pc:sldMk cId="608759923" sldId="441"/>
            <ac:picMk id="15" creationId="{D6F60BF6-2FF0-4155-877F-07B625E3E88C}"/>
          </ac:picMkLst>
        </pc:picChg>
        <pc:picChg chg="add del mod">
          <ac:chgData name="Samantha Sykes" userId="90c81e61-1625-4134-9dba-bbafe25093fa" providerId="ADAL" clId="{FA3513A1-5088-40BC-9AAA-85D827B6870A}" dt="2022-04-13T13:05:10.221" v="2978" actId="478"/>
          <ac:picMkLst>
            <pc:docMk/>
            <pc:sldMk cId="608759923" sldId="441"/>
            <ac:picMk id="17" creationId="{A9E051D9-78FD-4FED-BCAD-86F80B3DAC98}"/>
          </ac:picMkLst>
        </pc:picChg>
      </pc:sldChg>
    </pc:docChg>
  </pc:docChgLst>
  <pc:docChgLst>
    <pc:chgData name="Trudi Woodhouse" userId="75da38f7-78fc-4033-8daf-f24bdf0751d0" providerId="ADAL" clId="{04C77476-A16A-4BD2-8528-48727B92CA0A}"/>
    <pc:docChg chg="modSld">
      <pc:chgData name="Trudi Woodhouse" userId="75da38f7-78fc-4033-8daf-f24bdf0751d0" providerId="ADAL" clId="{04C77476-A16A-4BD2-8528-48727B92CA0A}" dt="2022-04-19T08:21:40.270" v="44" actId="20577"/>
      <pc:docMkLst>
        <pc:docMk/>
      </pc:docMkLst>
      <pc:sldChg chg="modSp mod">
        <pc:chgData name="Trudi Woodhouse" userId="75da38f7-78fc-4033-8daf-f24bdf0751d0" providerId="ADAL" clId="{04C77476-A16A-4BD2-8528-48727B92CA0A}" dt="2022-04-19T08:13:06.782" v="0" actId="6549"/>
        <pc:sldMkLst>
          <pc:docMk/>
          <pc:sldMk cId="2398260540" sldId="377"/>
        </pc:sldMkLst>
        <pc:spChg chg="mod">
          <ac:chgData name="Trudi Woodhouse" userId="75da38f7-78fc-4033-8daf-f24bdf0751d0" providerId="ADAL" clId="{04C77476-A16A-4BD2-8528-48727B92CA0A}" dt="2022-04-19T08:13:06.782" v="0" actId="6549"/>
          <ac:spMkLst>
            <pc:docMk/>
            <pc:sldMk cId="2398260540" sldId="377"/>
            <ac:spMk id="9" creationId="{76253255-6D56-451D-B625-5E1B6269739E}"/>
          </ac:spMkLst>
        </pc:spChg>
      </pc:sldChg>
      <pc:sldChg chg="modSp">
        <pc:chgData name="Trudi Woodhouse" userId="75da38f7-78fc-4033-8daf-f24bdf0751d0" providerId="ADAL" clId="{04C77476-A16A-4BD2-8528-48727B92CA0A}" dt="2022-04-19T08:14:57.993" v="7" actId="20577"/>
        <pc:sldMkLst>
          <pc:docMk/>
          <pc:sldMk cId="0" sldId="379"/>
        </pc:sldMkLst>
        <pc:graphicFrameChg chg="mod">
          <ac:chgData name="Trudi Woodhouse" userId="75da38f7-78fc-4033-8daf-f24bdf0751d0" providerId="ADAL" clId="{04C77476-A16A-4BD2-8528-48727B92CA0A}" dt="2022-04-19T08:14:57.993" v="7" actId="20577"/>
          <ac:graphicFrameMkLst>
            <pc:docMk/>
            <pc:sldMk cId="0" sldId="379"/>
            <ac:graphicFrameMk id="8" creationId="{24105B92-4477-42F1-A0A3-D0C3D624582F}"/>
          </ac:graphicFrameMkLst>
        </pc:graphicFrameChg>
      </pc:sldChg>
      <pc:sldChg chg="modSp mod">
        <pc:chgData name="Trudi Woodhouse" userId="75da38f7-78fc-4033-8daf-f24bdf0751d0" providerId="ADAL" clId="{04C77476-A16A-4BD2-8528-48727B92CA0A}" dt="2022-04-19T08:19:48.007" v="27" actId="20577"/>
        <pc:sldMkLst>
          <pc:docMk/>
          <pc:sldMk cId="566851675" sldId="403"/>
        </pc:sldMkLst>
        <pc:spChg chg="mod">
          <ac:chgData name="Trudi Woodhouse" userId="75da38f7-78fc-4033-8daf-f24bdf0751d0" providerId="ADAL" clId="{04C77476-A16A-4BD2-8528-48727B92CA0A}" dt="2022-04-19T08:19:48.007" v="27" actId="20577"/>
          <ac:spMkLst>
            <pc:docMk/>
            <pc:sldMk cId="566851675" sldId="403"/>
            <ac:spMk id="23" creationId="{4AD60AC7-C7FE-4D01-AACB-2BDE17187952}"/>
          </ac:spMkLst>
        </pc:spChg>
      </pc:sldChg>
      <pc:sldChg chg="modSp mod">
        <pc:chgData name="Trudi Woodhouse" userId="75da38f7-78fc-4033-8daf-f24bdf0751d0" providerId="ADAL" clId="{04C77476-A16A-4BD2-8528-48727B92CA0A}" dt="2022-04-19T08:21:12.183" v="38" actId="20577"/>
        <pc:sldMkLst>
          <pc:docMk/>
          <pc:sldMk cId="0" sldId="408"/>
        </pc:sldMkLst>
        <pc:spChg chg="mod">
          <ac:chgData name="Trudi Woodhouse" userId="75da38f7-78fc-4033-8daf-f24bdf0751d0" providerId="ADAL" clId="{04C77476-A16A-4BD2-8528-48727B92CA0A}" dt="2022-04-19T08:21:12.183" v="38" actId="20577"/>
          <ac:spMkLst>
            <pc:docMk/>
            <pc:sldMk cId="0" sldId="408"/>
            <ac:spMk id="6" creationId="{09B278CE-43C4-4C35-A015-5A94559DB015}"/>
          </ac:spMkLst>
        </pc:spChg>
      </pc:sldChg>
      <pc:sldChg chg="modSp mod">
        <pc:chgData name="Trudi Woodhouse" userId="75da38f7-78fc-4033-8daf-f24bdf0751d0" providerId="ADAL" clId="{04C77476-A16A-4BD2-8528-48727B92CA0A}" dt="2022-04-19T08:21:40.270" v="44" actId="20577"/>
        <pc:sldMkLst>
          <pc:docMk/>
          <pc:sldMk cId="0" sldId="409"/>
        </pc:sldMkLst>
        <pc:spChg chg="mod">
          <ac:chgData name="Trudi Woodhouse" userId="75da38f7-78fc-4033-8daf-f24bdf0751d0" providerId="ADAL" clId="{04C77476-A16A-4BD2-8528-48727B92CA0A}" dt="2022-04-19T08:21:40.270" v="44" actId="20577"/>
          <ac:spMkLst>
            <pc:docMk/>
            <pc:sldMk cId="0" sldId="409"/>
            <ac:spMk id="4" creationId="{B50B6240-D912-4130-B2AB-EB3234EA2187}"/>
          </ac:spMkLst>
        </pc:spChg>
      </pc:sldChg>
      <pc:sldChg chg="modSp mod">
        <pc:chgData name="Trudi Woodhouse" userId="75da38f7-78fc-4033-8daf-f24bdf0751d0" providerId="ADAL" clId="{04C77476-A16A-4BD2-8528-48727B92CA0A}" dt="2022-04-19T08:13:19.267" v="1" actId="20577"/>
        <pc:sldMkLst>
          <pc:docMk/>
          <pc:sldMk cId="4028073464" sldId="416"/>
        </pc:sldMkLst>
        <pc:spChg chg="mod">
          <ac:chgData name="Trudi Woodhouse" userId="75da38f7-78fc-4033-8daf-f24bdf0751d0" providerId="ADAL" clId="{04C77476-A16A-4BD2-8528-48727B92CA0A}" dt="2022-04-19T08:13:19.267" v="1" actId="20577"/>
          <ac:spMkLst>
            <pc:docMk/>
            <pc:sldMk cId="4028073464" sldId="416"/>
            <ac:spMk id="9" creationId="{AE13EC9C-5480-4B1E-9AF4-08E4897FE49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dirty="0"/>
            <a:t>17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a:t>UCAS Undergraduate application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a:t>6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a:t>First day UCAS can receive a completed application to process.</a:t>
          </a:r>
          <a:endParaRPr lang="en-US"/>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25 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a:t>23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t>
        <a:bodyPr/>
        <a:lstStyle/>
        <a:p>
          <a:endParaRPr lang="en-US"/>
        </a:p>
      </dgm:t>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t>
        <a:bodyPr/>
        <a:lstStyle/>
        <a:p>
          <a:endParaRPr lang="en-US"/>
        </a:p>
      </dgm:t>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t>
        <a:bodyPr/>
        <a:lstStyle/>
        <a:p>
          <a:endParaRPr lang="en-US"/>
        </a:p>
      </dgm:t>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t>
        <a:bodyPr/>
        <a:lstStyle/>
        <a:p>
          <a:endParaRPr lang="en-US"/>
        </a:p>
      </dgm:t>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t>
        <a:bodyPr/>
        <a:lstStyle/>
        <a:p>
          <a:endParaRPr lang="en-US"/>
        </a:p>
      </dgm:t>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t>
        <a:bodyPr/>
        <a:lstStyle/>
        <a:p>
          <a:endParaRPr lang="en-US"/>
        </a:p>
      </dgm:t>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t>
        <a:bodyPr/>
        <a:lstStyle/>
        <a:p>
          <a:endParaRPr lang="en-US"/>
        </a:p>
      </dgm:t>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t>
        <a:bodyPr/>
        <a:lstStyle/>
        <a:p>
          <a:endParaRPr lang="en-US"/>
        </a:p>
      </dgm:t>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t>
        <a:bodyPr/>
        <a:lstStyle/>
        <a:p>
          <a:endParaRPr lang="en-US"/>
        </a:p>
      </dgm:t>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t>
        <a:bodyPr/>
        <a:lstStyle/>
        <a:p>
          <a:endParaRPr lang="en-US"/>
        </a:p>
      </dgm:t>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t>
        <a:bodyPr/>
        <a:lstStyle/>
        <a:p>
          <a:endParaRPr lang="en-US"/>
        </a:p>
      </dgm:t>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t>
        <a:bodyPr/>
        <a:lstStyle/>
        <a:p>
          <a:endParaRPr lang="en-US"/>
        </a:p>
      </dgm:t>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t>
        <a:bodyPr/>
        <a:lstStyle/>
        <a:p>
          <a:endParaRPr lang="en-US"/>
        </a:p>
      </dgm:t>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FFA68CAA-A286-4FCB-8E77-FA3CD771B8BA}" srcId="{CB7D4C34-F285-4338-B5B0-CECEDB17EB8C}" destId="{E5C137A5-B468-41BD-AB64-8B3B8AC006BC}" srcOrd="5" destOrd="0" parTransId="{7683CFAC-DA74-4DE2-B5CD-3BF67D54EEE5}" sibTransId="{F0F231A9-D5BD-4A2B-BD18-053283DDF1D2}"/>
    <dgm:cxn modelId="{3896DB17-7360-4E9D-B946-F06663C3BA3D}" type="presOf" srcId="{C68AE64F-9762-4C86-8AE4-1BC276CD0A55}" destId="{F2EF7F3A-FB4F-4693-A7CE-7B09CC6E58D4}"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D00C2DE4-C048-414D-ACE9-07D6C0E657E9}" type="presOf" srcId="{B7326018-D203-4C02-BAED-FC02AC796860}" destId="{95A1243E-FB94-4A49-9F0C-1AF1AD4F05E3}"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6EDCF923-1983-4EA4-8783-6726351C6D81}" type="presOf" srcId="{F394B8E5-E345-49D5-96C8-5D5DCC1C838A}" destId="{90F818DB-450C-455C-B6A7-C3916E6AF905}"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53DF8612-29AA-4EDD-97A6-C665A8FF0F01}" type="presOf" srcId="{4EEC5E3B-01AA-4670-B6D3-1AAC9127830C}" destId="{7D290257-A469-4B37-9571-E7CA3774F458}" srcOrd="0" destOrd="0" presId="urn:microsoft.com/office/officeart/2017/3/layout/HorizontalPathTimeline"/>
    <dgm:cxn modelId="{5F823CA2-9A79-4DD4-B757-8B42286D3271}" srcId="{CB7D4C34-F285-4338-B5B0-CECEDB17EB8C}" destId="{C68AE64F-9762-4C86-8AE4-1BC276CD0A55}" srcOrd="2" destOrd="0" parTransId="{51A69B3C-D2C9-4A0A-B3BA-1C39FC1A084A}" sibTransId="{66EBBD8B-F1F8-4C5A-BB46-19E8B70F5DD6}"/>
    <dgm:cxn modelId="{8423D7AF-BFE0-428E-A815-12A50DF7B78A}" type="presOf" srcId="{77D45CEA-3214-4034-AD8B-BD46C172DB24}" destId="{FA0E1652-AAF5-476C-913A-97AB64807ADF}" srcOrd="0" destOrd="0" presId="urn:microsoft.com/office/officeart/2017/3/layout/HorizontalPathTimeline"/>
    <dgm:cxn modelId="{DB4E27DF-A2CE-467D-9CC0-6D1D46B608D3}" srcId="{CB7D4C34-F285-4338-B5B0-CECEDB17EB8C}" destId="{F394B8E5-E345-49D5-96C8-5D5DCC1C838A}" srcOrd="1" destOrd="0" parTransId="{88887AA0-CEFD-4008-BEE8-C58CDE17E8F4}" sibTransId="{5C46DE98-0063-4335-8EE7-FFA25F893935}"/>
    <dgm:cxn modelId="{2E96E9E5-64D8-4A6C-9475-ACF780E94A70}" type="presOf" srcId="{20E50D89-3D06-4FCD-8DF5-D56262FF8765}" destId="{49FAC462-E57B-4D88-8141-B81497E5B362}" srcOrd="0" destOrd="0" presId="urn:microsoft.com/office/officeart/2017/3/layout/HorizontalPathTimeline"/>
    <dgm:cxn modelId="{C84E3FA6-CFDB-45A8-A34D-9B8AC3560C3A}" type="presOf" srcId="{CB7D4C34-F285-4338-B5B0-CECEDB17EB8C}" destId="{E118E979-5982-4F98-825F-638D7534D21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0771AF75-F3DC-44D2-BE23-4175E8FA63D1}" type="presOf" srcId="{14E88DAA-F563-4DEA-8F62-1A9330A98279}" destId="{53C96F62-C031-4DD7-A3A2-F093C9065DF4}"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CD0B2967-29F1-4495-ABE2-3AD45B38C916}" srcId="{3C5D053E-F86D-42CA-B50F-35F236E683CE}" destId="{14E88DAA-F563-4DEA-8F62-1A9330A98279}" srcOrd="0" destOrd="0" parTransId="{3644937F-08D6-47A2-94C5-97F02597E4C4}" sibTransId="{0F27CA35-C44B-4704-95C5-A9C6130D8FD5}"/>
    <dgm:cxn modelId="{E9D205CB-58DD-42A1-A61B-056235B36513}" type="presOf" srcId="{9A321ABA-1F35-4657-81C0-8E3FBBE8121E}" destId="{63A99FF9-F34B-4749-BD34-A0EA96D37D71}"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2FD121CE-5B56-442C-97F4-3E473D1D6978}" srcId="{77D45CEA-3214-4034-AD8B-BD46C172DB24}" destId="{20E50D89-3D06-4FCD-8DF5-D56262FF8765}" srcOrd="0" destOrd="0" parTransId="{B09EDDDD-24CD-4E41-B792-0FE9BAC73202}" sibTransId="{E9A9FDC7-AAAE-442E-AAD9-02DB6D813E0B}"/>
    <dgm:cxn modelId="{10601F93-D353-4709-92C7-1E61D1EA37D5}" srcId="{980E7C75-6CEC-4D6B-BA76-2D73E471542A}" destId="{4EEC5E3B-01AA-4670-B6D3-1AAC9127830C}" srcOrd="0" destOrd="0" parTransId="{C89CBB90-FAC6-4F13-BB92-8F2ED31272C1}" sibTransId="{8100E67F-C78B-4051-8D28-2E5CC63A1729}"/>
    <dgm:cxn modelId="{8E9AF23B-C151-46DF-BE33-94D1B7DE6FED}" type="presOf" srcId="{901F5441-C162-4E84-BC98-CCE6A8A9DBF3}" destId="{F061AC30-D993-4D24-99D1-301D368C94B0}" srcOrd="0" destOrd="0" presId="urn:microsoft.com/office/officeart/2017/3/layout/HorizontalPathTimeline"/>
    <dgm:cxn modelId="{90C34205-C4C5-42E6-A393-9479B57BF29F}" srcId="{CB7D4C34-F285-4338-B5B0-CECEDB17EB8C}" destId="{3C5D053E-F86D-42CA-B50F-35F236E683CE}" srcOrd="0" destOrd="0" parTransId="{1B585206-5186-448C-BDA0-15A3C76BA471}" sibTransId="{E7B78712-1AD7-4CB9-BD03-A2960E8DD74D}"/>
    <dgm:cxn modelId="{F8ADD877-F114-47E9-AD6B-8EF583D15BFA}" type="presOf" srcId="{980E7C75-6CEC-4D6B-BA76-2D73E471542A}" destId="{16CCC2FC-17C4-4635-B7B5-1A1A69927A33}" srcOrd="0" destOrd="0" presId="urn:microsoft.com/office/officeart/2017/3/layout/HorizontalPathTimeline"/>
    <dgm:cxn modelId="{22A52BCE-05B0-478E-80AC-7A27EF6521F8}" srcId="{C68AE64F-9762-4C86-8AE4-1BC276CD0A55}" destId="{901F5441-C162-4E84-BC98-CCE6A8A9DBF3}" srcOrd="0" destOrd="0" parTransId="{49BE3330-361C-495E-88D6-7EE2DEA04C12}" sibTransId="{DF0250FB-099C-46B1-9A85-7EEDA6B997A2}"/>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a:t>17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UCAS Undergraduate application opens for 2023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6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GB" sz="1100" kern="1200"/>
            <a:t>First day UCAS can receive a completed application to process.</a:t>
          </a:r>
          <a:endParaRPr lang="en-US" sz="1100" kern="120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25 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23 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30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01 July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01 July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6.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0.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6.svg"/><Relationship Id="rId2" Type="http://schemas.openxmlformats.org/officeDocument/2006/relationships/slideLayout" Target="../slideLayouts/slideLayout14.xml"/><Relationship Id="rId16" Type="http://schemas.openxmlformats.org/officeDocument/2006/relationships/image" Target="../media/image40.svg"/><Relationship Id="rId1" Type="http://schemas.openxmlformats.org/officeDocument/2006/relationships/tags" Target="../tags/tag5.x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80.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9.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6.xml"/><Relationship Id="rId1" Type="http://schemas.openxmlformats.org/officeDocument/2006/relationships/tags" Target="../tags/tag8.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6.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9.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image" Target="../media/image43.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explore/search/events" TargetMode="External"/><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ccommodation.ucas.com/" TargetMode="Externa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t>Applying through </a:t>
            </a:r>
            <a:br>
              <a:rPr lang="en-US" dirty="0"/>
            </a:br>
            <a:r>
              <a:rPr lang="en-US" dirty="0"/>
              <a:t>UCAS</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a:t>Last updated April 2022</a:t>
            </a:r>
          </a:p>
        </p:txBody>
      </p:sp>
    </p:spTree>
    <p:extLst>
      <p:ext uri="{BB962C8B-B14F-4D97-AF65-F5344CB8AC3E}">
        <p14:creationId xmlns:p14="http://schemas.microsoft.com/office/powerpoint/2010/main" val="1396135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37" y="181498"/>
            <a:ext cx="3832176" cy="987425"/>
          </a:xfrm>
        </p:spPr>
        <p:txBody>
          <a:bodyPr/>
          <a:lstStyle/>
          <a:p>
            <a:r>
              <a:rPr lang="en-GB" sz="3600"/>
              <a:t>Key facts</a:t>
            </a:r>
            <a:endParaRPr lang="en-GB"/>
          </a:p>
        </p:txBody>
      </p:sp>
      <p:sp>
        <p:nvSpPr>
          <p:cNvPr id="3" name="Picture Placeholder 2">
            <a:extLst>
              <a:ext uri="{FF2B5EF4-FFF2-40B4-BE49-F238E27FC236}">
                <a16:creationId xmlns:a16="http://schemas.microsoft.com/office/drawing/2014/main" id="{FCD01CAF-BFF9-44DC-85C7-4FECD392C066}"/>
              </a:ext>
            </a:extLst>
          </p:cNvPr>
          <p:cNvSpPr>
            <a:spLocks noGrp="1"/>
          </p:cNvSpPr>
          <p:nvPr>
            <p:ph type="pic" idx="1"/>
          </p:nvPr>
        </p:nvSpPr>
        <p:spPr/>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2"/>
          </p:nvPr>
        </p:nvSpPr>
        <p:spPr>
          <a:xfrm>
            <a:off x="287337" y="1321866"/>
            <a:ext cx="4158539" cy="2858691"/>
          </a:xfrm>
        </p:spPr>
        <p:txBody>
          <a:bodyPr>
            <a:noAutofit/>
          </a:bodyPr>
          <a:lstStyle/>
          <a:p>
            <a:pPr marL="342900" indent="-342900">
              <a:lnSpc>
                <a:spcPct val="120000"/>
              </a:lnSpc>
              <a:buClr>
                <a:srgbClr val="34C0C7"/>
              </a:buClr>
              <a:buFont typeface="Wingdings" panose="05000000000000000000" pitchFamily="2" charset="2"/>
              <a:buChar char="§"/>
            </a:pPr>
            <a:r>
              <a:rPr lang="en-GB" sz="1400" dirty="0"/>
              <a:t>To start an application you need a </a:t>
            </a:r>
            <a:r>
              <a:rPr lang="en-GB" sz="1400" b="1" dirty="0">
                <a:solidFill>
                  <a:srgbClr val="FF6451"/>
                </a:solidFill>
              </a:rPr>
              <a:t>UCAS Hub account</a:t>
            </a:r>
            <a:r>
              <a:rPr lang="en-GB" sz="1400" dirty="0"/>
              <a:t>. </a:t>
            </a:r>
          </a:p>
          <a:p>
            <a:pPr marL="342900" indent="-342900">
              <a:lnSpc>
                <a:spcPct val="120000"/>
              </a:lnSpc>
              <a:buClr>
                <a:srgbClr val="34C0C7"/>
              </a:buClr>
              <a:buFont typeface="Wingdings" panose="05000000000000000000" pitchFamily="2" charset="2"/>
              <a:buChar char="§"/>
            </a:pPr>
            <a:r>
              <a:rPr lang="en-GB" sz="1400" dirty="0"/>
              <a:t>Register for a UCAS Hub account at any time.</a:t>
            </a:r>
          </a:p>
          <a:p>
            <a:pPr marL="342900" indent="-342900">
              <a:lnSpc>
                <a:spcPct val="100000"/>
              </a:lnSpc>
              <a:spcBef>
                <a:spcPts val="600"/>
              </a:spcBef>
              <a:buClr>
                <a:srgbClr val="34C0C7"/>
              </a:buClr>
              <a:buFont typeface="Wingdings" panose="05000000000000000000" pitchFamily="2" charset="2"/>
              <a:buChar char="§"/>
            </a:pPr>
            <a:r>
              <a:rPr lang="en-GB" sz="1400"/>
              <a:t>From </a:t>
            </a:r>
            <a:r>
              <a:rPr lang="en-GB" sz="1400" b="1">
                <a:solidFill>
                  <a:srgbClr val="FF6451"/>
                </a:solidFill>
              </a:rPr>
              <a:t>17 </a:t>
            </a:r>
            <a:r>
              <a:rPr lang="en-GB" sz="1400" b="1" dirty="0">
                <a:solidFill>
                  <a:srgbClr val="FF6451"/>
                </a:solidFill>
              </a:rPr>
              <a:t>May 2022 </a:t>
            </a:r>
            <a:r>
              <a:rPr lang="en-GB" sz="1400" dirty="0"/>
              <a:t>you’ll be able to ‘</a:t>
            </a:r>
            <a:r>
              <a:rPr lang="en-GB" sz="1400" b="1" dirty="0"/>
              <a:t>Start</a:t>
            </a:r>
            <a:r>
              <a:rPr lang="en-GB" sz="1400" dirty="0"/>
              <a:t>’ your application in your UCAS Hub.</a:t>
            </a:r>
          </a:p>
          <a:p>
            <a:pPr marL="342900" indent="-342900">
              <a:lnSpc>
                <a:spcPct val="100000"/>
              </a:lnSpc>
              <a:spcBef>
                <a:spcPts val="600"/>
              </a:spcBef>
              <a:buClr>
                <a:srgbClr val="34C0C7"/>
              </a:buClr>
              <a:buFont typeface="Wingdings" panose="05000000000000000000" pitchFamily="2" charset="2"/>
              <a:buChar char="§"/>
            </a:pPr>
            <a:r>
              <a:rPr lang="en-GB" sz="1400" dirty="0"/>
              <a:t>You have up to </a:t>
            </a:r>
            <a:r>
              <a:rPr lang="en-GB" sz="1400" b="1" dirty="0">
                <a:solidFill>
                  <a:srgbClr val="FF6451"/>
                </a:solidFill>
              </a:rPr>
              <a:t>five</a:t>
            </a:r>
            <a:r>
              <a:rPr lang="en-GB" sz="1400" dirty="0">
                <a:solidFill>
                  <a:srgbClr val="FF6451"/>
                </a:solidFill>
              </a:rPr>
              <a:t> </a:t>
            </a:r>
            <a:r>
              <a:rPr lang="en-GB" sz="1400" b="1" dirty="0">
                <a:solidFill>
                  <a:srgbClr val="FF6451"/>
                </a:solidFill>
              </a:rPr>
              <a:t>choices</a:t>
            </a:r>
            <a:r>
              <a:rPr lang="en-GB" sz="1400" dirty="0"/>
              <a:t>, unless applying to study medicine, veterinary, medicine/science, dentistry – then it’s </a:t>
            </a:r>
            <a:r>
              <a:rPr lang="en-GB" sz="1400" b="1" dirty="0">
                <a:solidFill>
                  <a:srgbClr val="FF6451"/>
                </a:solidFill>
              </a:rPr>
              <a:t>four choices.</a:t>
            </a:r>
          </a:p>
          <a:p>
            <a:pPr marL="342900" indent="-342900">
              <a:lnSpc>
                <a:spcPct val="100000"/>
              </a:lnSpc>
              <a:spcBef>
                <a:spcPts val="600"/>
              </a:spcBef>
              <a:buClr>
                <a:srgbClr val="34C0C7"/>
              </a:buClr>
              <a:buFont typeface="Wingdings" panose="05000000000000000000" pitchFamily="2" charset="2"/>
              <a:buChar char="§"/>
            </a:pPr>
            <a:r>
              <a:rPr lang="en-GB" sz="1400" dirty="0"/>
              <a:t>Y</a:t>
            </a:r>
            <a:r>
              <a:rPr lang="en-GB" sz="1400" dirty="0">
                <a:solidFill>
                  <a:schemeClr val="tx1"/>
                </a:solidFill>
              </a:rPr>
              <a:t>ou</a:t>
            </a:r>
            <a:r>
              <a:rPr lang="en-GB" sz="1400" dirty="0">
                <a:solidFill>
                  <a:srgbClr val="FF6451"/>
                </a:solidFill>
              </a:rPr>
              <a:t> </a:t>
            </a:r>
            <a:r>
              <a:rPr lang="en-GB" sz="1400" b="1" dirty="0">
                <a:solidFill>
                  <a:srgbClr val="FF6451"/>
                </a:solidFill>
                <a:cs typeface="Calibri Light" panose="020F0302020204030204" pitchFamily="34" charset="0"/>
              </a:rPr>
              <a:t>can’t</a:t>
            </a:r>
            <a:r>
              <a:rPr lang="en-GB" sz="1400" dirty="0">
                <a:solidFill>
                  <a:srgbClr val="FF6451"/>
                </a:solidFill>
                <a:cs typeface="Calibri Light" panose="020F0302020204030204" pitchFamily="34" charset="0"/>
              </a:rPr>
              <a:t> apply to </a:t>
            </a:r>
            <a:r>
              <a:rPr lang="en-GB" sz="1400" b="1" dirty="0">
                <a:solidFill>
                  <a:srgbClr val="FF6451"/>
                </a:solidFill>
                <a:cs typeface="Calibri" panose="020F0502020204030204" pitchFamily="34" charset="0"/>
              </a:rPr>
              <a:t>BOTH</a:t>
            </a:r>
            <a:r>
              <a:rPr lang="en-GB" sz="1400" dirty="0">
                <a:solidFill>
                  <a:srgbClr val="FF6451"/>
                </a:solidFill>
              </a:rPr>
              <a:t> </a:t>
            </a:r>
            <a:r>
              <a:rPr lang="en-GB" sz="1400" dirty="0"/>
              <a:t>Oxford and Cambridge.</a:t>
            </a:r>
          </a:p>
          <a:p>
            <a:pPr marL="342900" indent="-342900">
              <a:lnSpc>
                <a:spcPct val="100000"/>
              </a:lnSpc>
              <a:spcBef>
                <a:spcPts val="600"/>
              </a:spcBef>
              <a:buClr>
                <a:srgbClr val="34C0C7"/>
              </a:buClr>
              <a:buFont typeface="Wingdings" panose="05000000000000000000" pitchFamily="2" charset="2"/>
              <a:buChar char="§"/>
            </a:pPr>
            <a:r>
              <a:rPr lang="en-GB" sz="1400" dirty="0"/>
              <a:t>Applying </a:t>
            </a:r>
            <a:r>
              <a:rPr lang="en-GB" sz="1400" b="1" dirty="0">
                <a:solidFill>
                  <a:srgbClr val="FF6451"/>
                </a:solidFill>
              </a:rPr>
              <a:t>costs</a:t>
            </a:r>
            <a:r>
              <a:rPr lang="en-GB" sz="1400" dirty="0"/>
              <a:t> £22.50 for 1 choice, or £27 for multiple choices. </a:t>
            </a:r>
          </a:p>
          <a:p>
            <a:pPr marL="342900" indent="-342900">
              <a:lnSpc>
                <a:spcPct val="100000"/>
              </a:lnSpc>
              <a:spcBef>
                <a:spcPts val="600"/>
              </a:spcBef>
              <a:buClr>
                <a:srgbClr val="34C0C7"/>
              </a:buClr>
              <a:buFont typeface="Wingdings" panose="05000000000000000000" pitchFamily="2" charset="2"/>
              <a:buChar char="§"/>
            </a:pPr>
            <a:r>
              <a:rPr lang="en-GB" sz="1400" dirty="0"/>
              <a:t>Apply by the </a:t>
            </a:r>
            <a:r>
              <a:rPr lang="en-GB" sz="1400" b="1" dirty="0">
                <a:solidFill>
                  <a:srgbClr val="FF6451"/>
                </a:solidFill>
              </a:rPr>
              <a:t>equal consideration date. </a:t>
            </a:r>
          </a:p>
          <a:p>
            <a:pPr marL="342900" indent="-342900">
              <a:lnSpc>
                <a:spcPct val="120000"/>
              </a:lnSpc>
              <a:buClr>
                <a:srgbClr val="34C0C7"/>
              </a:buClr>
              <a:buFont typeface="Wingdings" panose="05000000000000000000" pitchFamily="2" charset="2"/>
              <a:buChar char="§"/>
            </a:pPr>
            <a:r>
              <a:rPr lang="en-GB" sz="1400" dirty="0"/>
              <a:t>Universities and colleges </a:t>
            </a:r>
            <a:r>
              <a:rPr lang="en-GB" sz="1400" b="1" dirty="0">
                <a:solidFill>
                  <a:srgbClr val="FF6451"/>
                </a:solidFill>
              </a:rPr>
              <a:t>can’t see </a:t>
            </a:r>
            <a:r>
              <a:rPr lang="en-GB" sz="1400" dirty="0"/>
              <a:t>your other choices when you apply.</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6" name="Picture 4">
            <a:extLst>
              <a:ext uri="{FF2B5EF4-FFF2-40B4-BE49-F238E27FC236}">
                <a16:creationId xmlns:a16="http://schemas.microsoft.com/office/drawing/2014/main" id="{0D1107EC-8D93-45F1-99D6-A7A1EB7B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97" y="1132207"/>
            <a:ext cx="2408602" cy="3238010"/>
          </a:xfrm>
          <a:prstGeom prst="roundRect">
            <a:avLst>
              <a:gd name="adj" fmla="val 10449"/>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6851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lstStyle/>
          <a:p>
            <a:r>
              <a:rPr lang="en-GB"/>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a:solidFill>
                  <a:srgbClr val="333333"/>
                </a:solidFill>
                <a:effectLst/>
                <a:latin typeface="+mj-lt"/>
              </a:rPr>
              <a:t>If you’re applying with the help of a school, college or centre you should enter their ‘</a:t>
            </a:r>
            <a:r>
              <a:rPr lang="en-GB" sz="1400" b="1" i="0">
                <a:solidFill>
                  <a:schemeClr val="accent1"/>
                </a:solidFill>
                <a:effectLst/>
                <a:latin typeface="+mj-lt"/>
              </a:rPr>
              <a:t>buzzword</a:t>
            </a:r>
            <a:r>
              <a:rPr lang="en-GB" sz="1400" b="0" i="0">
                <a:solidFill>
                  <a:srgbClr val="333333"/>
                </a:solidFill>
                <a:effectLst/>
                <a:latin typeface="+mj-lt"/>
              </a:rPr>
              <a:t>’ to link your application to them.</a:t>
            </a:r>
            <a:endParaRPr lang="en-GB" sz="1400" b="0" i="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a:solidFill>
                  <a:srgbClr val="333333"/>
                </a:solidFill>
                <a:latin typeface="+mj-lt"/>
              </a:rPr>
              <a:t>The buzzword is a unique code set by your school, college or centre. </a:t>
            </a:r>
          </a:p>
          <a:p>
            <a:pPr marL="285750" indent="-285750">
              <a:lnSpc>
                <a:spcPct val="100000"/>
              </a:lnSpc>
              <a:buFont typeface="Arial" panose="020B0604020202020204" pitchFamily="34" charset="0"/>
              <a:buChar char="•"/>
            </a:pPr>
            <a:r>
              <a:rPr lang="en-GB" sz="1400">
                <a:solidFill>
                  <a:srgbClr val="333333"/>
                </a:solidFill>
                <a:latin typeface="+mj-lt"/>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400">
                <a:solidFill>
                  <a:srgbClr val="333333"/>
                </a:solidFill>
                <a:latin typeface="+mj-lt"/>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a:solidFill>
                  <a:srgbClr val="1E2834"/>
                </a:solidFill>
              </a:rPr>
              <a:t>Application</a:t>
            </a:r>
            <a:endParaRPr lang="en-GB">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Personal details</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Contact and residency details</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Nationality details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Supporting information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English language skills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Finance and funding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Diversity and inclusion*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ea typeface="MS PGothic"/>
                <a:cs typeface="Calibri"/>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364A6DCE-8385-4531-9C1B-7936BCD72F77}" type="slidenum">
              <a:rPr sz="900" smtClean="0">
                <a:solidFill>
                  <a:srgbClr val="1F2834"/>
                </a:solidFill>
                <a:latin typeface="Calibri"/>
              </a:rPr>
              <a:t>12</a:t>
            </a:fld>
            <a:endParaRPr lang="en-US" sz="90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lstStyle/>
          <a:p>
            <a:r>
              <a:rPr lang="en-GB"/>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01 July 2022</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13</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ea typeface="MS PGothic"/>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Extra activities* </a:t>
            </a:r>
          </a:p>
          <a:p>
            <a:pPr>
              <a:spcBef>
                <a:spcPts val="300"/>
              </a:spcBef>
              <a:spcAft>
                <a:spcPts val="300"/>
              </a:spcAft>
              <a:buClr>
                <a:srgbClr val="FBC651"/>
              </a:buClr>
              <a:tabLst>
                <a:tab pos="1701798" algn="l"/>
                <a:tab pos="2954334" algn="l"/>
              </a:tabLst>
            </a:pP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4254169"/>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14</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xmlns=""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xmlns=""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yourself as an individual</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xmlns=""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xmlns=""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xmlns=""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minimum of 1,000 characters</a:t>
              </a:r>
              <a:endParaRPr lang="en-GB" sz="1400" b="0" i="0" u="none" strike="noStrike" kern="1200" cap="none" spc="0" baseline="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xmlns=""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a:latin typeface="+mj-lt"/>
                <a:ea typeface="+mn-ea"/>
              </a:rPr>
              <a:t>UCAS’ similarity detection service: </a:t>
            </a:r>
          </a:p>
          <a:p>
            <a:pPr algn="ctr" eaLnBrk="1" hangingPunct="1"/>
            <a:r>
              <a:rPr lang="en-US" altLang="en-US" sz="1600">
                <a:latin typeface="+mj-lt"/>
                <a:ea typeface="+mn-ea"/>
              </a:rPr>
              <a:t>every personal statement is run through software to check for plagiarism</a:t>
            </a:r>
            <a:r>
              <a:rPr lang="en-US" altLang="en-US" sz="1600">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normAutofit/>
          </a:bodyPr>
          <a:lstStyle/>
          <a:p>
            <a:pPr lvl="0"/>
            <a:r>
              <a:rPr lang="en-GB" sz="3600"/>
              <a:t>Start early</a:t>
            </a:r>
          </a:p>
        </p:txBody>
      </p:sp>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6561" y="1348867"/>
            <a:ext cx="4025090" cy="3034164"/>
          </a:xfrm>
        </p:spPr>
        <p:txBody>
          <a:bodyPr/>
          <a:lstStyle/>
          <a:p>
            <a:pPr lvl="0" defTabSz="914400">
              <a:spcBef>
                <a:spcPts val="300"/>
              </a:spcBef>
              <a:spcAft>
                <a:spcPts val="300"/>
              </a:spcAft>
            </a:pPr>
            <a:r>
              <a:rPr lang="en-US" sz="1800"/>
              <a:t>Include:</a:t>
            </a:r>
          </a:p>
          <a:p>
            <a:pPr marL="400050" lvl="1" indent="-285750" defTabSz="914400">
              <a:spcBef>
                <a:spcPts val="600"/>
              </a:spcBef>
              <a:spcAft>
                <a:spcPts val="600"/>
              </a:spcAft>
              <a:buClr>
                <a:srgbClr val="836CD8"/>
              </a:buClr>
              <a:buFont typeface="Wingdings" panose="05000000000000000000" pitchFamily="2" charset="2"/>
              <a:buChar char="§"/>
            </a:pPr>
            <a:r>
              <a:rPr lang="en-US" sz="1600"/>
              <a:t>academic achievements, past and present</a:t>
            </a:r>
          </a:p>
          <a:p>
            <a:pPr marL="400050" lvl="1" indent="-285750" defTabSz="914400">
              <a:spcBef>
                <a:spcPts val="600"/>
              </a:spcBef>
              <a:spcAft>
                <a:spcPts val="600"/>
              </a:spcAft>
              <a:buClr>
                <a:srgbClr val="836CD8"/>
              </a:buClr>
              <a:buFont typeface="Wingdings" panose="05000000000000000000" pitchFamily="2" charset="2"/>
              <a:buChar char="§"/>
            </a:pPr>
            <a:r>
              <a:rPr lang="en-US" sz="1600"/>
              <a:t>why you’re interested in the subject area</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knowledge of the subject area </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enthusiasm to go beyond the syllabus </a:t>
            </a:r>
          </a:p>
          <a:p>
            <a:pPr marL="400050" lvl="1" indent="-285750" defTabSz="914400">
              <a:spcBef>
                <a:spcPts val="600"/>
              </a:spcBef>
              <a:spcAft>
                <a:spcPts val="600"/>
              </a:spcAft>
              <a:buClr>
                <a:srgbClr val="836CD8"/>
              </a:buClr>
              <a:buFont typeface="Wingdings" panose="05000000000000000000" pitchFamily="2" charset="2"/>
              <a:buChar char="§"/>
            </a:pPr>
            <a:r>
              <a:rPr lang="en-US" sz="1600"/>
              <a:t>what you enjoy about studying</a:t>
            </a:r>
          </a:p>
          <a:p>
            <a:pPr marL="400050" lvl="1" indent="-285750" defTabSz="914400">
              <a:spcBef>
                <a:spcPts val="600"/>
              </a:spcBef>
              <a:spcAft>
                <a:spcPts val="600"/>
              </a:spcAft>
              <a:buClr>
                <a:srgbClr val="836CD8"/>
              </a:buClr>
              <a:buFont typeface="Wingdings" panose="05000000000000000000" pitchFamily="2" charset="2"/>
              <a:buChar char="§"/>
            </a:pPr>
            <a:r>
              <a:rPr lang="en-US" sz="1600"/>
              <a:t>details of your independent study skills</a:t>
            </a:r>
          </a:p>
          <a:p>
            <a:pPr lvl="0"/>
            <a:endParaRPr lang="en-GB" sz="1400"/>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15</a:t>
            </a:fld>
            <a:endParaRPr lang="en-US" sz="9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4832350" y="1168400"/>
            <a:ext cx="3763963" cy="3059113"/>
          </a:xfr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87338" y="52612"/>
            <a:ext cx="3832177" cy="987423"/>
          </a:xfrm>
        </p:spPr>
        <p:txBody>
          <a:bodyPr>
            <a:normAutofit/>
          </a:bodyPr>
          <a:lstStyle/>
          <a:p>
            <a:pPr lvl="0"/>
            <a:r>
              <a:rPr lang="en-GB" sz="3600"/>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87338" y="1359867"/>
            <a:ext cx="4134887" cy="3360557"/>
          </a:xfrm>
        </p:spPr>
        <p:txBody>
          <a:bodyPr>
            <a:noAutofit/>
          </a:bodyPr>
          <a:lstStyle/>
          <a:p>
            <a:pPr marL="0" lvl="1" indent="0" defTabSz="914400">
              <a:spcBef>
                <a:spcPts val="600"/>
              </a:spcBef>
              <a:spcAft>
                <a:spcPts val="600"/>
              </a:spcAft>
              <a:buNone/>
            </a:pPr>
            <a:r>
              <a:rPr lang="en-US" sz="1500"/>
              <a:t>Universities and colleges will consider:</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chosen the course for the right reasons?</a:t>
            </a:r>
          </a:p>
          <a:p>
            <a:pPr marL="323853" lvl="1" indent="-285750" defTabSz="914400">
              <a:spcBef>
                <a:spcPts val="600"/>
              </a:spcBef>
              <a:spcAft>
                <a:spcPts val="600"/>
              </a:spcAft>
              <a:buClr>
                <a:srgbClr val="FB705B"/>
              </a:buClr>
              <a:buFont typeface="Wingdings" panose="05000000000000000000" pitchFamily="2" charset="2"/>
              <a:buChar char="§"/>
            </a:pPr>
            <a:r>
              <a:rPr lang="en-US" sz="1500"/>
              <a:t>Can you achieve in a new learning environment?</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range of interests and aptitudes?</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depth of interest in the subject?</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studied independently?</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appear motivated and committed?</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16</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admissions</a:t>
            </a:r>
            <a:r>
              <a:rPr kumimoji="0" lang="en-US" sz="1600" b="1" i="0" u="none" strike="noStrike" kern="1200" cap="none" spc="0" normalizeH="0" baseline="0" noProof="0">
                <a:ln>
                  <a:noFill/>
                </a:ln>
                <a:effectLst/>
                <a:uLnTx/>
                <a:uFillTx/>
                <a:latin typeface="Calibri" panose="020F0502020204030204"/>
                <a:ea typeface="+mn-ea"/>
                <a:cs typeface="+mn-cs"/>
              </a:rPr>
              <a:t> test</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Calibri" panose="020F0502020204030204"/>
              </a:rPr>
              <a:t>interview </a:t>
            </a:r>
            <a:endParaRPr kumimoji="0" lang="en-US" sz="1600" b="1" i="0" u="none" strike="noStrike" kern="1200" cap="none" spc="0" normalizeH="0" baseline="0" noProof="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portfolio</a:t>
            </a:r>
            <a:r>
              <a:rPr kumimoji="0" lang="en-US" sz="1600" b="1" i="0" u="none" strike="noStrike" kern="1200" cap="none" spc="0" normalizeH="0" baseline="0" noProof="0">
                <a:ln>
                  <a:noFill/>
                </a:ln>
                <a:effectLst/>
                <a:uLnTx/>
                <a:uFillTx/>
                <a:latin typeface="Calibri" panose="020F0502020204030204"/>
                <a:ea typeface="+mn-ea"/>
                <a:cs typeface="+mn-cs"/>
              </a:rPr>
              <a:t>/audition</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01 July 2022</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C884E0B3-1093-4C09-9D80-966417F41A13}" type="slidenum">
              <a:rPr sz="900" kern="0" smtClean="0">
                <a:solidFill>
                  <a:srgbClr val="1F2834"/>
                </a:solidFill>
                <a:latin typeface="Calibri"/>
              </a:rPr>
              <a:t>18</a:t>
            </a:fld>
            <a:endParaRPr lang="en-US" sz="900" kern="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Security marking: </a:t>
            </a:r>
            <a:r>
              <a:rPr lang="en-US" sz="900" b="1" i="0" u="none" strike="noStrike" kern="1200" cap="none" spc="0" baseline="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3424663" y="1160001"/>
            <a:ext cx="5305891" cy="3625850"/>
          </a:xfrm>
        </p:spPr>
        <p:txBody>
          <a:bodyPr>
            <a:noAutofit/>
          </a:bodyPr>
          <a:lstStyle/>
          <a:p>
            <a:pPr lvl="0">
              <a:spcBef>
                <a:spcPts val="600"/>
              </a:spcBef>
              <a:spcAft>
                <a:spcPts val="600"/>
              </a:spcAft>
              <a:buNone/>
            </a:pPr>
            <a:r>
              <a:rPr lang="en-US" sz="1800"/>
              <a:t>Head to your UCAS Hub to follow your application:  </a:t>
            </a:r>
          </a:p>
          <a:p>
            <a:pPr lvl="0">
              <a:spcBef>
                <a:spcPts val="300"/>
              </a:spcBef>
              <a:spcAft>
                <a:spcPts val="300"/>
              </a:spcAft>
              <a:buClr>
                <a:srgbClr val="FBC652"/>
              </a:buClr>
            </a:pPr>
            <a:r>
              <a:rPr lang="en-GB" sz="1800"/>
              <a:t>follow its progress 24/7</a:t>
            </a:r>
          </a:p>
          <a:p>
            <a:pPr lvl="0">
              <a:spcBef>
                <a:spcPts val="300"/>
              </a:spcBef>
              <a:spcAft>
                <a:spcPts val="300"/>
              </a:spcAft>
              <a:buClr>
                <a:srgbClr val="FBC652"/>
              </a:buClr>
            </a:pPr>
            <a:r>
              <a:rPr lang="en-GB" sz="1800"/>
              <a:t>see your choices and personal information</a:t>
            </a:r>
          </a:p>
          <a:p>
            <a:pPr lvl="0">
              <a:spcBef>
                <a:spcPts val="300"/>
              </a:spcBef>
              <a:spcAft>
                <a:spcPts val="300"/>
              </a:spcAft>
              <a:buClr>
                <a:srgbClr val="FBC652"/>
              </a:buClr>
            </a:pPr>
            <a:r>
              <a:rPr lang="en-GB" sz="1800"/>
              <a:t>view your offers</a:t>
            </a:r>
          </a:p>
          <a:p>
            <a:pPr lvl="0">
              <a:spcBef>
                <a:spcPts val="300"/>
              </a:spcBef>
              <a:spcAft>
                <a:spcPts val="300"/>
              </a:spcAft>
              <a:buClr>
                <a:srgbClr val="FBC652"/>
              </a:buClr>
            </a:pPr>
            <a:r>
              <a:rPr lang="en-GB" sz="1800"/>
              <a:t>reply to offers online</a:t>
            </a:r>
          </a:p>
          <a:p>
            <a:pPr lvl="0">
              <a:spcBef>
                <a:spcPts val="300"/>
              </a:spcBef>
              <a:spcAft>
                <a:spcPts val="300"/>
              </a:spcAft>
              <a:buClr>
                <a:srgbClr val="836CD8"/>
              </a:buClr>
              <a:buFont typeface="Arial" pitchFamily="34"/>
              <a:buChar char="•"/>
            </a:pPr>
            <a:endParaRPr lang="en-GB" sz="1800"/>
          </a:p>
          <a:p>
            <a:pPr marL="358773" lvl="0" indent="-358773">
              <a:spcBef>
                <a:spcPts val="300"/>
              </a:spcBef>
              <a:spcAft>
                <a:spcPts val="300"/>
              </a:spcAft>
              <a:buNone/>
            </a:pPr>
            <a:r>
              <a:rPr lang="en-GB" sz="1800"/>
              <a:t>You’ll receive one of three decisions from your choices:</a:t>
            </a:r>
          </a:p>
          <a:p>
            <a:pPr>
              <a:spcBef>
                <a:spcPts val="300"/>
              </a:spcBef>
              <a:spcAft>
                <a:spcPts val="300"/>
              </a:spcAft>
              <a:buClr>
                <a:srgbClr val="FBC652"/>
              </a:buClr>
            </a:pPr>
            <a:r>
              <a:rPr lang="en-GB" sz="1800"/>
              <a:t>unconditional offer</a:t>
            </a:r>
          </a:p>
          <a:p>
            <a:pPr>
              <a:spcBef>
                <a:spcPts val="300"/>
              </a:spcBef>
              <a:spcAft>
                <a:spcPts val="300"/>
              </a:spcAft>
              <a:buClr>
                <a:srgbClr val="FBC652"/>
              </a:buClr>
            </a:pPr>
            <a:r>
              <a:rPr lang="en-GB" sz="1800"/>
              <a:t>conditional offer</a:t>
            </a:r>
          </a:p>
          <a:p>
            <a:pPr>
              <a:spcBef>
                <a:spcPts val="300"/>
              </a:spcBef>
              <a:spcAft>
                <a:spcPts val="300"/>
              </a:spcAft>
              <a:buClr>
                <a:srgbClr val="FBC652"/>
              </a:buClr>
            </a:pPr>
            <a:r>
              <a:rPr lang="en-GB" sz="180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337468" y="0"/>
            <a:ext cx="8228013" cy="1069975"/>
          </a:xfrm>
          <a:prstGeom prst="rect">
            <a:avLst/>
          </a:prstGeom>
          <a:noFill/>
          <a:ln>
            <a:noFill/>
          </a:ln>
        </p:spPr>
        <p:txBody>
          <a:bodyPr vert="horz" wrap="square" lIns="91440" tIns="45720" rIns="91440" bIns="45720" anchor="b" anchorCtr="0" compatLnSpc="1">
            <a:normAutofit/>
          </a:bodyPr>
          <a:lstStyle/>
          <a:p>
            <a:pPr lvl="0"/>
            <a:r>
              <a:rPr lang="en-GB">
                <a:solidFill>
                  <a:schemeClr val="bg1"/>
                </a:solidFill>
              </a:rPr>
              <a:t>Tracking your application</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72865" y="1160001"/>
            <a:ext cx="2117632" cy="3333698"/>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38" y="1441285"/>
            <a:ext cx="3832177" cy="2769989"/>
          </a:xfrm>
        </p:spPr>
        <p:txBody>
          <a:bodyPr/>
          <a:lstStyle/>
          <a:p>
            <a:pPr lvl="0" defTabSz="914400">
              <a:lnSpc>
                <a:spcPct val="100000"/>
              </a:lnSpc>
              <a:spcAft>
                <a:spcPts val="600"/>
              </a:spcAft>
              <a:tabLst>
                <a:tab pos="1003297" algn="l"/>
                <a:tab pos="1346197" algn="l"/>
                <a:tab pos="1663695" algn="l"/>
              </a:tabLst>
            </a:pPr>
            <a:r>
              <a:rPr lang="en-US" sz="1400"/>
              <a:t>Once you have decisions on all your choices, you can choose two:</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One as a ‘firm’ acceptance – your first choice.</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a:t>Any remaining offers must be declined. </a:t>
            </a:r>
          </a:p>
          <a:p>
            <a:pPr lvl="0" defTabSz="914400">
              <a:lnSpc>
                <a:spcPct val="100000"/>
              </a:lnSpc>
              <a:spcAft>
                <a:spcPts val="600"/>
              </a:spcAft>
              <a:tabLst>
                <a:tab pos="1003297" algn="l"/>
                <a:tab pos="1346197" algn="l"/>
                <a:tab pos="1663695" algn="l"/>
              </a:tabLst>
            </a:pPr>
            <a:r>
              <a:rPr lang="en-US" sz="1400"/>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19</a:t>
            </a:fld>
            <a:endParaRPr lang="en-US" sz="900" kern="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AC0D96-E807-4321-B11C-3B92A955EE05}"/>
              </a:ext>
            </a:extLst>
          </p:cNvPr>
          <p:cNvSpPr>
            <a:spLocks noGrp="1"/>
          </p:cNvSpPr>
          <p:nvPr>
            <p:ph type="body" sz="quarter" idx="12"/>
          </p:nvPr>
        </p:nvSpPr>
        <p:spPr>
          <a:xfrm>
            <a:off x="4846638" y="889784"/>
            <a:ext cx="4010025" cy="3642023"/>
          </a:xfrm>
        </p:spPr>
        <p:txBody>
          <a:bodyPr vert="horz" lIns="0" tIns="0" rIns="0" bIns="0" rtlCol="0" anchor="t">
            <a:spAutoFit/>
          </a:bodyPr>
          <a:lstStyle/>
          <a:p>
            <a:pPr marL="0" indent="0">
              <a:buNone/>
            </a:pPr>
            <a:r>
              <a:rPr lang="en-GB">
                <a:ea typeface="Roboto Light"/>
              </a:rPr>
              <a:t>By the end of this presentation, you will be able to: </a:t>
            </a:r>
            <a:endParaRPr lang="en-GB"/>
          </a:p>
          <a:p>
            <a:pPr>
              <a:buClr>
                <a:srgbClr val="836CD8"/>
              </a:buClr>
            </a:pPr>
            <a:r>
              <a:rPr lang="en-GB">
                <a:ea typeface="Roboto Light"/>
              </a:rPr>
              <a:t>identify what resources are available to support you </a:t>
            </a:r>
            <a:endParaRPr lang="en-GB"/>
          </a:p>
          <a:p>
            <a:pPr>
              <a:buClr>
                <a:srgbClr val="836CD8"/>
              </a:buClr>
            </a:pPr>
            <a:r>
              <a:rPr lang="en-GB">
                <a:ea typeface="Roboto Light"/>
              </a:rPr>
              <a:t>explain how to apply to a UK university or college </a:t>
            </a:r>
            <a:endParaRPr lang="en-GB"/>
          </a:p>
          <a:p>
            <a:pPr>
              <a:buClr>
                <a:srgbClr val="836CD8"/>
              </a:buClr>
            </a:pPr>
            <a:r>
              <a:rPr lang="en-GB">
                <a:ea typeface="Roboto Light"/>
              </a:rPr>
              <a:t>list the dates you need to send your application by </a:t>
            </a:r>
            <a:endParaRPr lang="en-GB"/>
          </a:p>
          <a:p>
            <a:pPr>
              <a:buClr>
                <a:srgbClr val="836CD8"/>
              </a:buClr>
            </a:pPr>
            <a:r>
              <a:rPr lang="en-GB">
                <a:ea typeface="Roboto Light"/>
              </a:rPr>
              <a:t>know how to follow your application and reply to offers</a:t>
            </a:r>
          </a:p>
        </p:txBody>
      </p:sp>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a:blip r:embed="rId2"/>
          <a:srcRect l="20370" r="203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p:txBody>
          <a:bodyPr>
            <a:normAutofit fontScale="92500" lnSpcReduction="10000"/>
          </a:bodyPr>
          <a:lstStyle/>
          <a:p>
            <a:pPr marL="0" indent="0" defTabSz="914400">
              <a:spcBef>
                <a:spcPts val="200"/>
              </a:spcBef>
              <a:buNone/>
            </a:pPr>
            <a:r>
              <a:rPr lang="en-US" sz="1700" b="1"/>
              <a:t>Extra </a:t>
            </a:r>
            <a:r>
              <a:rPr lang="en-US" sz="1700"/>
              <a:t>(23 Feb – 4 Jul)</a:t>
            </a:r>
          </a:p>
          <a:p>
            <a:pPr marL="285750" indent="-285750" defTabSz="914400">
              <a:spcBef>
                <a:spcPts val="600"/>
              </a:spcBef>
              <a:spcAft>
                <a:spcPts val="600"/>
              </a:spcAft>
              <a:buClr>
                <a:srgbClr val="836CD8"/>
              </a:buClr>
              <a:buFont typeface="Wingdings" panose="05000000000000000000" pitchFamily="2" charset="2"/>
              <a:buChar char="§"/>
            </a:pPr>
            <a:r>
              <a:rPr lang="en-US" sz="1600"/>
              <a:t>Used all five choices and had no offers. </a:t>
            </a:r>
          </a:p>
          <a:p>
            <a:pPr marL="285750" indent="-285750" defTabSz="914400">
              <a:spcBef>
                <a:spcPts val="600"/>
              </a:spcBef>
              <a:spcAft>
                <a:spcPts val="600"/>
              </a:spcAft>
              <a:buClr>
                <a:srgbClr val="836CD8"/>
              </a:buClr>
              <a:buFont typeface="Wingdings" panose="05000000000000000000" pitchFamily="2" charset="2"/>
              <a:buChar char="§"/>
            </a:pPr>
            <a:r>
              <a:rPr lang="en-US" sz="1600"/>
              <a:t>Add Extra choices for consideration one at a time.</a:t>
            </a:r>
          </a:p>
          <a:p>
            <a:pPr defTabSz="914400">
              <a:spcBef>
                <a:spcPts val="600"/>
              </a:spcBef>
              <a:spcAft>
                <a:spcPts val="600"/>
              </a:spcAft>
              <a:buClr>
                <a:srgbClr val="836CD8"/>
              </a:buClr>
            </a:pPr>
            <a:endParaRPr lang="en-US" sz="1500">
              <a:latin typeface="+mj-lt"/>
            </a:endParaRPr>
          </a:p>
          <a:p>
            <a:pPr marL="0" lvl="0" indent="0" defTabSz="914400">
              <a:spcBef>
                <a:spcPts val="200"/>
              </a:spcBef>
              <a:buNone/>
            </a:pPr>
            <a:r>
              <a:rPr lang="en-US" sz="1700" b="1">
                <a:latin typeface="+mj-lt"/>
              </a:rPr>
              <a:t>Clearing</a:t>
            </a:r>
            <a:r>
              <a:rPr lang="en-US" sz="1700">
                <a:latin typeface="+mj-lt"/>
              </a:rPr>
              <a:t> (5 Jul – 17 Oct)</a:t>
            </a:r>
            <a:endParaRPr lang="en-US" sz="1700">
              <a:latin typeface="+mj-lt"/>
              <a:cs typeface="Calibri Light"/>
            </a:endParaRPr>
          </a:p>
          <a:p>
            <a:pPr marL="285750" lvl="0" indent="-285750" defTabSz="914400">
              <a:spcBef>
                <a:spcPts val="600"/>
              </a:spcBef>
              <a:spcAft>
                <a:spcPts val="600"/>
              </a:spcAft>
              <a:buClr>
                <a:srgbClr val="836CD8"/>
              </a:buClr>
              <a:buFont typeface="Wingdings" panose="05000000000000000000" pitchFamily="2" charset="2"/>
              <a:buChar char="§"/>
            </a:pPr>
            <a:r>
              <a:rPr lang="en-US" sz="1600"/>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a:t>Find vacancies from 5 July and add a Clearing choice to your application.  </a:t>
            </a:r>
          </a:p>
          <a:p>
            <a:endParaRPr lang="en-GB"/>
          </a:p>
        </p:txBody>
      </p:sp>
    </p:spTree>
    <p:custDataLst>
      <p:tags r:id="rId1"/>
    </p:custDataLst>
    <p:extLst>
      <p:ext uri="{BB962C8B-B14F-4D97-AF65-F5344CB8AC3E}">
        <p14:creationId xmlns:p14="http://schemas.microsoft.com/office/powerpoint/2010/main" val="326912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595582"/>
          </a:xfrm>
        </p:spPr>
        <p:txBody>
          <a:bodyPr/>
          <a:lstStyle/>
          <a:p>
            <a:pPr marL="0" lvl="0" indent="0">
              <a:buNone/>
            </a:pPr>
            <a:endParaRPr lang="en-GB" sz="1600" b="1"/>
          </a:p>
          <a:p>
            <a:pPr marL="0" lvl="0" indent="0">
              <a:buNone/>
            </a:pPr>
            <a:r>
              <a:rPr lang="en-GB" sz="1800" b="1"/>
              <a:t>UCAS Customer Experience Centre:</a:t>
            </a:r>
          </a:p>
          <a:p>
            <a:pPr marL="0" lvl="0" indent="0">
              <a:buNone/>
            </a:pPr>
            <a:r>
              <a:rPr lang="en-GB" sz="1800"/>
              <a:t>0371 468 0 468</a:t>
            </a:r>
          </a:p>
          <a:p>
            <a:pPr marL="0" lvl="0" indent="0">
              <a:buNone/>
            </a:pPr>
            <a:endParaRPr lang="en-GB" sz="800" b="1"/>
          </a:p>
          <a:p>
            <a:pPr marL="0" lvl="0" indent="0">
              <a:buNone/>
            </a:pPr>
            <a:r>
              <a:rPr lang="en-GB" sz="1800" b="1"/>
              <a:t>From outside the UK:</a:t>
            </a:r>
          </a:p>
          <a:p>
            <a:pPr marL="0" lvl="0" indent="0">
              <a:buNone/>
            </a:pPr>
            <a:r>
              <a:rPr lang="en-GB" sz="1800"/>
              <a:t>+44 330 3330 230</a:t>
            </a:r>
          </a:p>
          <a:p>
            <a:pPr marL="0" lvl="0" indent="0">
              <a:buNone/>
            </a:pPr>
            <a:endParaRPr lang="en-US" sz="800"/>
          </a:p>
          <a:p>
            <a:pPr marL="0" lvl="0" indent="0">
              <a:buNone/>
            </a:pPr>
            <a:r>
              <a:rPr lang="en-US" sz="1800"/>
              <a:t>Monday to Friday, 08:30 – 18:00 (UK time)</a:t>
            </a:r>
            <a:endParaRPr lang="en-GB" sz="180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21</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4">
                    <a:extLst>
                      <a:ext uri="{A12FA001-AC4F-418D-AE19-62706E023703}">
                        <ahyp:hlinkClr xmlns:ahyp="http://schemas.microsoft.com/office/drawing/2018/hyperlinkcolor" xmlns="" val="tx"/>
                      </a:ext>
                    </a:extLst>
                  </a:hlinkClick>
                </a:rPr>
                <a:t>facebook.com/</a:t>
              </a:r>
              <a:r>
                <a:rPr lang="en-GB" sz="1400" b="0" i="0" u="none" strike="noStrike" kern="1200" cap="none" spc="0" baseline="0" err="1">
                  <a:solidFill>
                    <a:schemeClr val="bg1"/>
                  </a:solidFill>
                  <a:uFillTx/>
                  <a:latin typeface="Calibri Light"/>
                  <a:hlinkClick r:id="rId4">
                    <a:extLst>
                      <a:ext uri="{A12FA001-AC4F-418D-AE19-62706E023703}">
                        <ahyp:hlinkClr xmlns:ahyp="http://schemas.microsoft.com/office/drawing/2018/hyperlinkcolor" xmlns="" val="tx"/>
                      </a:ext>
                    </a:extLst>
                  </a:hlinkClick>
                </a:rPr>
                <a:t>ucasonline</a:t>
              </a:r>
              <a:r>
                <a:rPr lang="en-GB" sz="1400" b="0" i="0" u="none" strike="noStrike" kern="1200" cap="none" spc="0" baseline="0">
                  <a:solidFill>
                    <a:schemeClr val="bg1"/>
                  </a:solidFill>
                  <a:uFillTx/>
                  <a:latin typeface="Calibri Light"/>
                </a:rPr>
                <a:t>  </a:t>
              </a:r>
              <a:endParaRPr lang="en-GB" sz="1400" b="0" i="0" u="none" strike="noStrike" kern="1200" cap="none" spc="0" baseline="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5">
                    <a:extLst>
                      <a:ext uri="{A12FA001-AC4F-418D-AE19-62706E023703}">
                        <ahyp:hlinkClr xmlns:ahyp="http://schemas.microsoft.com/office/drawing/2018/hyperlinkcolor" xmlns="" val="tx"/>
                      </a:ext>
                    </a:extLst>
                  </a:hlinkClick>
                </a:rPr>
                <a:t>twitter.com/</a:t>
              </a:r>
              <a:r>
                <a:rPr lang="en-GB" sz="1400" b="0" i="0" u="none" strike="noStrike" kern="1200" cap="none" spc="0" baseline="0" err="1">
                  <a:solidFill>
                    <a:schemeClr val="bg1"/>
                  </a:solidFill>
                  <a:uFillTx/>
                  <a:latin typeface="Calibri Light"/>
                  <a:hlinkClick r:id="rId5">
                    <a:extLst>
                      <a:ext uri="{A12FA001-AC4F-418D-AE19-62706E023703}">
                        <ahyp:hlinkClr xmlns:ahyp="http://schemas.microsoft.com/office/drawing/2018/hyperlinkcolor" xmlns="" val="tx"/>
                      </a:ext>
                    </a:extLst>
                  </a:hlinkClick>
                </a:rPr>
                <a:t>UCAS_online</a:t>
              </a:r>
              <a:r>
                <a:rPr lang="en-GB" sz="1400" b="0" i="0" u="none" strike="noStrike" kern="1200" cap="none" spc="0" baseline="0">
                  <a:solidFill>
                    <a:schemeClr val="bg1"/>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275690" y="4347755"/>
              <a:ext cx="330447" cy="330436"/>
            </a:xfrm>
            <a:prstGeom prst="roundRect">
              <a:avLst/>
            </a:prstGeom>
            <a:noFill/>
            <a:ln cap="flat">
              <a:noFill/>
            </a:ln>
          </p:spPr>
        </p:pic>
      </p:gr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22</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076325"/>
            <a:ext cx="4108890" cy="3590727"/>
          </a:xfrm>
        </p:spPr>
        <p:txBody>
          <a:bodyPr/>
          <a:lstStyle/>
          <a:p>
            <a:r>
              <a:rPr lang="en-GB" sz="1500"/>
              <a:t>Register with the UCAS Hub to: </a:t>
            </a:r>
          </a:p>
          <a:p>
            <a:pPr marL="171450" indent="-171450">
              <a:buClr>
                <a:srgbClr val="836CD8"/>
              </a:buClr>
              <a:buFont typeface="Arial" panose="020B0604020202020204" pitchFamily="34" charset="0"/>
              <a:buChar char="•"/>
            </a:pPr>
            <a:r>
              <a:rPr lang="en-GB" sz="1500"/>
              <a:t>explore careers, subjects, places, and apprenticeships </a:t>
            </a:r>
          </a:p>
          <a:p>
            <a:pPr marL="171450" indent="-171450">
              <a:buClr>
                <a:srgbClr val="836CD8"/>
              </a:buClr>
              <a:buFont typeface="Arial" panose="020B0604020202020204" pitchFamily="34" charset="0"/>
              <a:buChar char="•"/>
            </a:pPr>
            <a:r>
              <a:rPr lang="en-GB" sz="1500"/>
              <a:t>find and favourite over 35,000 courses</a:t>
            </a:r>
          </a:p>
          <a:p>
            <a:pPr marL="171450" indent="-171450">
              <a:buClr>
                <a:srgbClr val="836CD8"/>
              </a:buClr>
              <a:buFont typeface="Arial" panose="020B0604020202020204" pitchFamily="34" charset="0"/>
              <a:buChar char="•"/>
            </a:pPr>
            <a:r>
              <a:rPr lang="en-GB" sz="1500"/>
              <a:t>search for open days, online events and virtual tours </a:t>
            </a:r>
          </a:p>
          <a:p>
            <a:pPr marL="171450" indent="-171450">
              <a:buClr>
                <a:srgbClr val="836CD8"/>
              </a:buClr>
              <a:buFont typeface="Arial" panose="020B0604020202020204" pitchFamily="34" charset="0"/>
              <a:buChar char="•"/>
            </a:pPr>
            <a:r>
              <a:rPr lang="en-GB" sz="1500"/>
              <a:t>turn predicted grades into UCAS Tariff points </a:t>
            </a:r>
          </a:p>
          <a:p>
            <a:pPr marL="171450" indent="-171450">
              <a:buClr>
                <a:srgbClr val="836CD8"/>
              </a:buClr>
              <a:buFont typeface="Arial" panose="020B0604020202020204" pitchFamily="34" charset="0"/>
              <a:buChar char="•"/>
            </a:pPr>
            <a:r>
              <a:rPr lang="en-GB" sz="1500"/>
              <a:t>speak to those in the know using </a:t>
            </a:r>
            <a:r>
              <a:rPr lang="en-GB" sz="1500">
                <a:hlinkClick r:id="rId2"/>
              </a:rPr>
              <a:t>Unibuddy</a:t>
            </a:r>
            <a:endParaRPr lang="en-GB" sz="1500"/>
          </a:p>
          <a:p>
            <a:pPr marL="171450" indent="-171450">
              <a:buClr>
                <a:srgbClr val="836CD8"/>
              </a:buClr>
              <a:buFont typeface="Arial" panose="020B0604020202020204" pitchFamily="34" charset="0"/>
              <a:buChar char="•"/>
            </a:pPr>
            <a:r>
              <a:rPr lang="en-GB" sz="1500"/>
              <a:t>speak to  career, higher education, and application specialists by attending the </a:t>
            </a:r>
            <a:r>
              <a:rPr lang="en-GB" sz="1500">
                <a:hlinkClick r:id="rId3"/>
              </a:rPr>
              <a:t>Hub lives</a:t>
            </a:r>
            <a:endParaRPr lang="en-GB" sz="1500"/>
          </a:p>
          <a:p>
            <a:pPr marL="171450" indent="-171450">
              <a:buClr>
                <a:srgbClr val="836CD8"/>
              </a:buClr>
              <a:buFont typeface="Arial" panose="020B0604020202020204" pitchFamily="34" charset="0"/>
              <a:buChar char="•"/>
            </a:pPr>
            <a:r>
              <a:rPr lang="en-GB" sz="1500"/>
              <a:t>take the </a:t>
            </a:r>
            <a:r>
              <a:rPr lang="en-GB" sz="1500">
                <a:hlinkClick r:id="rId4"/>
              </a:rPr>
              <a:t>UCAS Quiz </a:t>
            </a:r>
            <a:r>
              <a:rPr lang="en-GB" sz="1500"/>
              <a:t>to find your career matches </a:t>
            </a:r>
          </a:p>
          <a:p>
            <a:pPr marL="171450" indent="-171450">
              <a:buClr>
                <a:srgbClr val="836CD8"/>
              </a:buClr>
              <a:buFont typeface="Arial" panose="020B0604020202020204" pitchFamily="34" charset="0"/>
              <a:buChar char="•"/>
            </a:pPr>
            <a:r>
              <a:rPr lang="en-GB" sz="1500"/>
              <a:t>start an application for 2023 entry (from May 2022)</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01 July 2022</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5266916" y="1178448"/>
            <a:ext cx="2894827" cy="3058933"/>
          </a:xfrm>
          <a:prstGeom prst="roundRect">
            <a:avLst>
              <a:gd name="adj" fmla="val 7136"/>
            </a:avLst>
          </a:prstGeom>
          <a:ln>
            <a:noFill/>
          </a:ln>
          <a:effectLst/>
        </p:spPr>
      </p:pic>
    </p:spTree>
    <p:extLst>
      <p:ext uri="{BB962C8B-B14F-4D97-AF65-F5344CB8AC3E}">
        <p14:creationId xmlns:p14="http://schemas.microsoft.com/office/powerpoint/2010/main" val="2398260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01 July 2022</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pic>
        <p:nvPicPr>
          <p:cNvPr id="9" name="Picture 8">
            <a:extLst>
              <a:ext uri="{FF2B5EF4-FFF2-40B4-BE49-F238E27FC236}">
                <a16:creationId xmlns:a16="http://schemas.microsoft.com/office/drawing/2014/main" id="{0C2D472B-1EAF-4E6E-AB92-218B0B2821D8}"/>
              </a:ext>
            </a:extLst>
          </p:cNvPr>
          <p:cNvPicPr>
            <a:picLocks noChangeAspect="1"/>
          </p:cNvPicPr>
          <p:nvPr/>
        </p:nvPicPr>
        <p:blipFill rotWithShape="1">
          <a:blip r:embed="rId2"/>
          <a:srcRect l="2305" r="2313" b="1486"/>
          <a:stretch/>
        </p:blipFill>
        <p:spPr>
          <a:xfrm>
            <a:off x="4993373" y="1305796"/>
            <a:ext cx="3187803" cy="3494262"/>
          </a:xfrm>
          <a:prstGeom prst="roundRect">
            <a:avLst>
              <a:gd name="adj" fmla="val 4819"/>
            </a:avLst>
          </a:prstGeom>
        </p:spPr>
      </p:pic>
      <p:pic>
        <p:nvPicPr>
          <p:cNvPr id="11" name="Picture 10">
            <a:extLst>
              <a:ext uri="{FF2B5EF4-FFF2-40B4-BE49-F238E27FC236}">
                <a16:creationId xmlns:a16="http://schemas.microsoft.com/office/drawing/2014/main" id="{CAB7A289-86C5-4242-823B-8261FB54CBF6}"/>
              </a:ext>
            </a:extLst>
          </p:cNvPr>
          <p:cNvPicPr>
            <a:picLocks noChangeAspect="1"/>
          </p:cNvPicPr>
          <p:nvPr/>
        </p:nvPicPr>
        <p:blipFill rotWithShape="1">
          <a:blip r:embed="rId3"/>
          <a:srcRect l="2286" t="1770" r="3594" b="2437"/>
          <a:stretch/>
        </p:blipFill>
        <p:spPr>
          <a:xfrm>
            <a:off x="1075593" y="1301395"/>
            <a:ext cx="3187381" cy="3494262"/>
          </a:xfrm>
          <a:prstGeom prst="roundRect">
            <a:avLst>
              <a:gd name="adj" fmla="val 5632"/>
            </a:avLst>
          </a:prstGeom>
        </p:spPr>
      </p:pic>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600"/>
              <a:t>Tools to help </a:t>
            </a:r>
          </a:p>
        </p:txBody>
      </p:sp>
    </p:spTree>
    <p:extLst>
      <p:ext uri="{BB962C8B-B14F-4D97-AF65-F5344CB8AC3E}">
        <p14:creationId xmlns:p14="http://schemas.microsoft.com/office/powerpoint/2010/main" val="3194891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a:t>Tools to help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7338" y="1653767"/>
            <a:ext cx="2136885" cy="2144177"/>
          </a:xfrm>
        </p:spPr>
        <p:txBody>
          <a:bodyPr/>
          <a:lstStyle/>
          <a:p>
            <a:pPr marL="0" indent="0">
              <a:buNone/>
            </a:pPr>
            <a:r>
              <a:rPr lang="en-GB" sz="1800" b="1"/>
              <a:t>UCAS Hub lives </a:t>
            </a:r>
            <a:r>
              <a:rPr lang="en-US" sz="1800">
                <a:solidFill>
                  <a:srgbClr val="000000"/>
                </a:solidFill>
              </a:rPr>
              <a:t> </a:t>
            </a:r>
            <a:r>
              <a:rPr lang="en-GB" sz="1800">
                <a:solidFill>
                  <a:srgbClr val="1E2834"/>
                </a:solidFill>
              </a:rPr>
              <a:t> </a:t>
            </a:r>
          </a:p>
          <a:p>
            <a:pPr marL="0" indent="0">
              <a:buNone/>
            </a:pPr>
            <a:r>
              <a:rPr lang="en-GB" sz="1800">
                <a:solidFill>
                  <a:srgbClr val="1E2834"/>
                </a:solidFill>
              </a:rPr>
              <a:t>Join our </a:t>
            </a:r>
            <a:r>
              <a:rPr lang="en-GB" sz="1800">
                <a:solidFill>
                  <a:srgbClr val="1E2834"/>
                </a:solidFill>
                <a:hlinkClick r:id="rId2"/>
              </a:rPr>
              <a:t>live sessions </a:t>
            </a:r>
            <a:r>
              <a:rPr lang="en-GB" sz="1800">
                <a:solidFill>
                  <a:srgbClr val="1E2834"/>
                </a:solidFill>
              </a:rPr>
              <a:t>hosted by expert panels.</a:t>
            </a:r>
          </a:p>
          <a:p>
            <a:pPr marL="0" indent="0">
              <a:buNone/>
            </a:pPr>
            <a:r>
              <a:rPr lang="en-GB" sz="1800">
                <a:solidFill>
                  <a:srgbClr val="1E2834"/>
                </a:solidFill>
              </a:rPr>
              <a:t>Ask questions to help you make an informed decision.</a:t>
            </a:r>
            <a:endParaRPr lang="en-GB" sz="1800"/>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633546"/>
            <a:ext cx="2115879" cy="3123932"/>
          </a:xfrm>
        </p:spPr>
        <p:txBody>
          <a:bodyPr/>
          <a:lstStyle/>
          <a:p>
            <a:pPr marL="0" indent="0">
              <a:buNone/>
            </a:pPr>
            <a:r>
              <a:rPr lang="en-GB" sz="1800" b="1"/>
              <a:t>UCAS Discovery </a:t>
            </a:r>
          </a:p>
          <a:p>
            <a:pPr marL="0" indent="0">
              <a:buNone/>
            </a:pPr>
            <a:r>
              <a:rPr lang="en-GB" sz="1800"/>
              <a:t>Talk</a:t>
            </a:r>
            <a:r>
              <a:rPr lang="en-GB" sz="1800" b="1"/>
              <a:t> </a:t>
            </a:r>
            <a:r>
              <a:rPr lang="en-GB" sz="1800">
                <a:solidFill>
                  <a:srgbClr val="1E2834"/>
                </a:solidFill>
              </a:rPr>
              <a:t>to subject and admissions experts, discover apprenticeships, find advice on applying, and more! </a:t>
            </a:r>
          </a:p>
          <a:p>
            <a:pPr marL="0" indent="0">
              <a:buNone/>
            </a:pPr>
            <a:r>
              <a:rPr lang="en-GB" sz="1800">
                <a:hlinkClick r:id="rId3"/>
              </a:rPr>
              <a:t>Discover</a:t>
            </a:r>
            <a:r>
              <a:rPr lang="en-GB" sz="1800"/>
              <a:t> a world of opportunities. </a:t>
            </a:r>
          </a:p>
          <a:p>
            <a:pPr marL="0" indent="0">
              <a:buNone/>
            </a:pPr>
            <a:endParaRPr lang="en-GB"/>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01 July 2022</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pic>
        <p:nvPicPr>
          <p:cNvPr id="11" name="Content Placeholder 10">
            <a:extLst>
              <a:ext uri="{FF2B5EF4-FFF2-40B4-BE49-F238E27FC236}">
                <a16:creationId xmlns:a16="http://schemas.microsoft.com/office/drawing/2014/main" id="{425C67E3-1BA2-45FA-A36F-863BD1C40E95}"/>
              </a:ext>
            </a:extLst>
          </p:cNvPr>
          <p:cNvPicPr>
            <a:picLocks noChangeAspect="1"/>
          </p:cNvPicPr>
          <p:nvPr/>
        </p:nvPicPr>
        <p:blipFill>
          <a:blip r:embed="rId4"/>
          <a:stretch>
            <a:fillRect/>
          </a:stretch>
        </p:blipFill>
        <p:spPr>
          <a:xfrm>
            <a:off x="2417409" y="1551068"/>
            <a:ext cx="2023440" cy="3009051"/>
          </a:xfrm>
          <a:prstGeom prst="roundRect">
            <a:avLst>
              <a:gd name="adj" fmla="val 9249"/>
            </a:avLst>
          </a:prstGeom>
          <a:ln>
            <a:noFill/>
          </a:ln>
        </p:spPr>
      </p:pic>
      <p:pic>
        <p:nvPicPr>
          <p:cNvPr id="3" name="Picture 2">
            <a:extLst>
              <a:ext uri="{FF2B5EF4-FFF2-40B4-BE49-F238E27FC236}">
                <a16:creationId xmlns:a16="http://schemas.microsoft.com/office/drawing/2014/main" id="{8DA2CB53-91F2-4E27-86CA-6741E8946CC1}"/>
              </a:ext>
            </a:extLst>
          </p:cNvPr>
          <p:cNvPicPr>
            <a:picLocks noChangeAspect="1"/>
          </p:cNvPicPr>
          <p:nvPr/>
        </p:nvPicPr>
        <p:blipFill rotWithShape="1">
          <a:blip r:embed="rId5"/>
          <a:srcRect l="3475" t="2607" r="5507" b="3448"/>
          <a:stretch/>
        </p:blipFill>
        <p:spPr>
          <a:xfrm>
            <a:off x="6679679" y="1611008"/>
            <a:ext cx="1866999" cy="2839878"/>
          </a:xfrm>
          <a:prstGeom prst="roundRect">
            <a:avLst>
              <a:gd name="adj" fmla="val 5749"/>
            </a:avLst>
          </a:prstGeom>
        </p:spPr>
      </p:pic>
    </p:spTree>
    <p:extLst>
      <p:ext uri="{BB962C8B-B14F-4D97-AF65-F5344CB8AC3E}">
        <p14:creationId xmlns:p14="http://schemas.microsoft.com/office/powerpoint/2010/main" val="4028073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a:t>Tools to help</a:t>
            </a:r>
          </a:p>
        </p:txBody>
      </p:sp>
      <p:sp>
        <p:nvSpPr>
          <p:cNvPr id="10" name="Content Placeholder 9">
            <a:extLst>
              <a:ext uri="{FF2B5EF4-FFF2-40B4-BE49-F238E27FC236}">
                <a16:creationId xmlns:a16="http://schemas.microsoft.com/office/drawing/2014/main" id="{1D157BFB-106B-4DE9-BBC2-548D7DBAFC1E}"/>
              </a:ext>
            </a:extLst>
          </p:cNvPr>
          <p:cNvSpPr>
            <a:spLocks noGrp="1"/>
          </p:cNvSpPr>
          <p:nvPr>
            <p:ph sz="half" idx="2"/>
          </p:nvPr>
        </p:nvSpPr>
        <p:spPr>
          <a:xfrm>
            <a:off x="4572000" y="1635125"/>
            <a:ext cx="2342597" cy="3168650"/>
          </a:xfrm>
        </p:spPr>
        <p:txBody>
          <a:bodyPr/>
          <a:lstStyle/>
          <a:p>
            <a:pPr marL="0" indent="0">
              <a:buNone/>
            </a:pPr>
            <a:r>
              <a:rPr lang="en-GB" sz="1800" b="1"/>
              <a:t>Accommodation</a:t>
            </a:r>
            <a:endParaRPr lang="en-US" sz="1800" b="1">
              <a:solidFill>
                <a:srgbClr val="000000"/>
              </a:solidFill>
            </a:endParaRPr>
          </a:p>
          <a:p>
            <a:pPr marL="0" indent="0">
              <a:buNone/>
            </a:pPr>
            <a:r>
              <a:rPr lang="en-GB" sz="1800">
                <a:solidFill>
                  <a:srgbClr val="1E2834"/>
                </a:solidFill>
              </a:rPr>
              <a:t>High on the list when considering where to study, but it’s not always easy to compare what’s on offer. </a:t>
            </a:r>
          </a:p>
          <a:p>
            <a:pPr marL="0" indent="0">
              <a:buNone/>
            </a:pPr>
            <a:r>
              <a:rPr lang="en-GB" sz="1800">
                <a:solidFill>
                  <a:srgbClr val="1E2834"/>
                </a:solidFill>
              </a:rPr>
              <a:t>Understand what options there are using our </a:t>
            </a:r>
            <a:r>
              <a:rPr lang="en-GB" sz="1800">
                <a:solidFill>
                  <a:srgbClr val="1E2834"/>
                </a:solidFill>
                <a:hlinkClick r:id="rId2"/>
              </a:rPr>
              <a:t>accommodation search</a:t>
            </a:r>
            <a:r>
              <a:rPr lang="en-GB" sz="1800">
                <a:solidFill>
                  <a:srgbClr val="1E2834"/>
                </a:solidFill>
              </a:rPr>
              <a:t>.</a:t>
            </a:r>
          </a:p>
          <a:p>
            <a:endParaRPr lang="en-GB"/>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01 July 2022</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a:t>Security marking: </a:t>
            </a:r>
            <a:r>
              <a:rPr lang="en-US" b="1"/>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3"/>
          <a:srcRect l="5518" t="2243" r="6290" b="4391"/>
          <a:stretch/>
        </p:blipFill>
        <p:spPr>
          <a:xfrm>
            <a:off x="2350823" y="1635125"/>
            <a:ext cx="1840224" cy="2813076"/>
          </a:xfrm>
          <a:prstGeom prst="roundRect">
            <a:avLst/>
          </a:prstGeom>
          <a:ln w="3175">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6FDC70E-9C54-492E-8FF4-39D8EA83F375}"/>
              </a:ext>
            </a:extLst>
          </p:cNvPr>
          <p:cNvPicPr>
            <a:picLocks noChangeAspect="1"/>
          </p:cNvPicPr>
          <p:nvPr/>
        </p:nvPicPr>
        <p:blipFill rotWithShape="1">
          <a:blip r:embed="rId4"/>
          <a:srcRect t="8502" b="10594"/>
          <a:stretch/>
        </p:blipFill>
        <p:spPr>
          <a:xfrm>
            <a:off x="6949615" y="1642653"/>
            <a:ext cx="1953646" cy="2805547"/>
          </a:xfrm>
          <a:prstGeom prst="roundRect">
            <a:avLst>
              <a:gd name="adj" fmla="val 5221"/>
            </a:avLst>
          </a:prstGeom>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a:t>UCAS Quiz</a:t>
            </a:r>
          </a:p>
          <a:p>
            <a:pPr marL="0" indent="0">
              <a:buNone/>
            </a:pPr>
            <a:r>
              <a:rPr lang="en-GB" sz="1800"/>
              <a:t>Find job and career ideas matched to your personality. </a:t>
            </a:r>
          </a:p>
          <a:p>
            <a:pPr marL="0" indent="0">
              <a:buNone/>
            </a:pPr>
            <a:r>
              <a:rPr lang="en-GB" sz="1800"/>
              <a:t>Plus a list of courses previous students studied in order to get there.</a:t>
            </a:r>
          </a:p>
          <a:p>
            <a:pPr marL="0" indent="0">
              <a:buNone/>
            </a:pPr>
            <a:r>
              <a:rPr lang="en-GB" sz="1800" b="1"/>
              <a:t> </a:t>
            </a:r>
          </a:p>
          <a:p>
            <a:pPr marL="0" indent="0">
              <a:buNone/>
            </a:pPr>
            <a:endParaRPr lang="en-GB" sz="1800" b="1"/>
          </a:p>
        </p:txBody>
      </p:sp>
    </p:spTree>
    <p:extLst>
      <p:ext uri="{BB962C8B-B14F-4D97-AF65-F5344CB8AC3E}">
        <p14:creationId xmlns:p14="http://schemas.microsoft.com/office/powerpoint/2010/main" val="2825236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87450"/>
            <a:ext cx="8456613" cy="3662541"/>
          </a:xfrm>
        </p:spPr>
        <p:txBody>
          <a:bodyPr/>
          <a:lstStyle/>
          <a:p>
            <a:pPr lvl="0">
              <a:lnSpc>
                <a:spcPct val="100000"/>
              </a:lnSpc>
              <a:spcBef>
                <a:spcPts val="300"/>
              </a:spcBef>
              <a:spcAft>
                <a:spcPts val="300"/>
              </a:spcAft>
              <a:buClr>
                <a:srgbClr val="FB705B"/>
              </a:buClr>
            </a:pPr>
            <a:r>
              <a:rPr lang="en-GB" sz="1600" b="1"/>
              <a:t>Style</a:t>
            </a:r>
            <a:r>
              <a:rPr lang="en-GB" sz="1600"/>
              <a:t> – from traditional, with a </a:t>
            </a:r>
            <a:r>
              <a:rPr lang="en-US" sz="1600"/>
              <a:t>focus on subject-based courses and research, to modern universities/colleges, with a greater focus on vocational courses.</a:t>
            </a:r>
          </a:p>
          <a:p>
            <a:pPr lvl="0">
              <a:lnSpc>
                <a:spcPct val="100000"/>
              </a:lnSpc>
              <a:spcBef>
                <a:spcPts val="300"/>
              </a:spcBef>
              <a:spcAft>
                <a:spcPts val="300"/>
              </a:spcAft>
              <a:buClr>
                <a:srgbClr val="FB705B"/>
              </a:buClr>
            </a:pPr>
            <a:r>
              <a:rPr lang="en-US" sz="1600" b="1"/>
              <a:t>Location</a:t>
            </a:r>
            <a:r>
              <a:rPr lang="en-US" sz="1600"/>
              <a:t> </a:t>
            </a:r>
            <a:r>
              <a:rPr lang="en-GB" sz="1600"/>
              <a:t>– </a:t>
            </a:r>
            <a:r>
              <a:rPr lang="en-US" sz="1600"/>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pPr>
            <a:r>
              <a:rPr lang="en-US" sz="1600" b="1"/>
              <a:t>Size</a:t>
            </a:r>
            <a:r>
              <a:rPr lang="en-US" sz="1600"/>
              <a:t> </a:t>
            </a:r>
            <a:r>
              <a:rPr lang="en-GB" sz="1600"/>
              <a:t>– </a:t>
            </a:r>
            <a:r>
              <a:rPr lang="en-US" sz="1600"/>
              <a:t>larger universities can have more than 20,000 students, whereas some of the smallest have only a few thousand.</a:t>
            </a:r>
          </a:p>
          <a:p>
            <a:pPr lvl="0">
              <a:lnSpc>
                <a:spcPct val="100000"/>
              </a:lnSpc>
              <a:spcBef>
                <a:spcPts val="300"/>
              </a:spcBef>
              <a:spcAft>
                <a:spcPts val="300"/>
              </a:spcAft>
              <a:buClr>
                <a:srgbClr val="FB705B"/>
              </a:buClr>
            </a:pPr>
            <a:r>
              <a:rPr lang="en-US" sz="1600" b="1"/>
              <a:t>Culture and facilities </a:t>
            </a:r>
            <a:r>
              <a:rPr lang="en-GB" sz="1600"/>
              <a:t>– </a:t>
            </a:r>
            <a:r>
              <a:rPr lang="en-US" sz="1600"/>
              <a:t>influenced by a range of factors, including the diversity of students who attend. </a:t>
            </a:r>
          </a:p>
          <a:p>
            <a:pPr lvl="0">
              <a:lnSpc>
                <a:spcPct val="100000"/>
              </a:lnSpc>
              <a:spcBef>
                <a:spcPts val="300"/>
              </a:spcBef>
              <a:spcAft>
                <a:spcPts val="300"/>
              </a:spcAft>
              <a:buClr>
                <a:srgbClr val="FB705B"/>
              </a:buClr>
            </a:pPr>
            <a:r>
              <a:rPr lang="en-US" sz="1600" b="1"/>
              <a:t>What graduates do </a:t>
            </a:r>
            <a:r>
              <a:rPr lang="en-GB" sz="1600"/>
              <a:t>– </a:t>
            </a:r>
            <a:r>
              <a:rPr lang="en-US" sz="1600"/>
              <a:t>all universities collect destination statistics; it can be useful to find out what jobs or further study students go on to.</a:t>
            </a:r>
          </a:p>
          <a:p>
            <a:pPr lvl="0">
              <a:lnSpc>
                <a:spcPct val="100000"/>
              </a:lnSpc>
              <a:spcBef>
                <a:spcPts val="300"/>
              </a:spcBef>
              <a:spcAft>
                <a:spcPts val="300"/>
              </a:spcAft>
              <a:buClr>
                <a:srgbClr val="FB705B"/>
              </a:buClr>
            </a:pPr>
            <a:r>
              <a:rPr lang="en-US" sz="1600" b="1"/>
              <a:t>Tuition fees </a:t>
            </a:r>
            <a:r>
              <a:rPr lang="en-GB" sz="1600"/>
              <a:t>– can </a:t>
            </a:r>
            <a:r>
              <a:rPr lang="en-US" sz="1600"/>
              <a:t>vary between universities and colleges; check if there are scholarships or bursaries available. </a:t>
            </a:r>
          </a:p>
          <a:p>
            <a:pPr lvl="0">
              <a:lnSpc>
                <a:spcPct val="100000"/>
              </a:lnSpc>
              <a:spcBef>
                <a:spcPts val="300"/>
              </a:spcBef>
              <a:spcAft>
                <a:spcPts val="300"/>
              </a:spcAft>
              <a:buClr>
                <a:srgbClr val="FB705B"/>
              </a:buClr>
            </a:pPr>
            <a:r>
              <a:rPr lang="en-US" sz="1600" b="1"/>
              <a:t>Living costs </a:t>
            </a:r>
            <a:r>
              <a:rPr lang="en-GB" sz="1600"/>
              <a:t>– </a:t>
            </a:r>
            <a:r>
              <a:rPr lang="en-US" sz="1600"/>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a:t>Choosing the right place for you</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01 July 2022</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20402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228012" cy="3734356"/>
          </a:xfrm>
        </p:spPr>
        <p:txBody>
          <a:bodyPr/>
          <a:lstStyle/>
          <a:p>
            <a:r>
              <a:rPr lang="en-GB" sz="1800"/>
              <a:t>What does the course cover?</a:t>
            </a:r>
          </a:p>
          <a:p>
            <a:pPr lvl="0">
              <a:lnSpc>
                <a:spcPct val="100000"/>
              </a:lnSpc>
              <a:buClr>
                <a:srgbClr val="3BC0C7"/>
              </a:buClr>
            </a:pPr>
            <a:r>
              <a:rPr lang="en-GB" sz="1800"/>
              <a:t>Courses with the same title may be very different. </a:t>
            </a:r>
          </a:p>
          <a:p>
            <a:pPr lvl="0">
              <a:lnSpc>
                <a:spcPct val="100000"/>
              </a:lnSpc>
              <a:buClr>
                <a:srgbClr val="3BC0C7"/>
              </a:buClr>
            </a:pPr>
            <a:r>
              <a:rPr lang="en-US" sz="1800"/>
              <a:t>Look carefully at the core course content, and the range of optional studies/modules available. </a:t>
            </a:r>
          </a:p>
          <a:p>
            <a:pPr lvl="0">
              <a:lnSpc>
                <a:spcPct val="100000"/>
              </a:lnSpc>
              <a:buClr>
                <a:srgbClr val="3BC0C7"/>
              </a:buClr>
            </a:pPr>
            <a:r>
              <a:rPr lang="en-US" sz="1800"/>
              <a:t>Which modules are the most interesting and relevant to your career aspirations?</a:t>
            </a:r>
          </a:p>
          <a:p>
            <a:pPr lvl="0">
              <a:lnSpc>
                <a:spcPct val="100000"/>
              </a:lnSpc>
              <a:buClr>
                <a:srgbClr val="3BC0C7"/>
              </a:buClr>
            </a:pPr>
            <a:r>
              <a:rPr lang="en-US" sz="1800"/>
              <a:t>See if the course or university/college offers any internship, placement, or study abroad opportunities.</a:t>
            </a:r>
          </a:p>
          <a:p>
            <a:pPr lvl="0">
              <a:lnSpc>
                <a:spcPct val="100000"/>
              </a:lnSpc>
              <a:buClr>
                <a:srgbClr val="3BC0C7"/>
              </a:buClr>
            </a:pPr>
            <a:r>
              <a:rPr lang="en-US" sz="1800"/>
              <a:t>How is the course taught </a:t>
            </a:r>
            <a:r>
              <a:rPr lang="en-GB" sz="1800"/>
              <a:t>–</a:t>
            </a:r>
            <a:r>
              <a:rPr lang="en-US" sz="1800"/>
              <a:t> structured teaching, or more independent research? How many lectures are there, and how much group work will be done in seminars?</a:t>
            </a:r>
          </a:p>
          <a:p>
            <a:pPr lvl="0">
              <a:lnSpc>
                <a:spcPct val="100000"/>
              </a:lnSpc>
              <a:buClr>
                <a:srgbClr val="3BC0C7"/>
              </a:buClr>
            </a:pPr>
            <a:r>
              <a:rPr lang="en-US" sz="1800"/>
              <a:t>How is the course assessed?</a:t>
            </a:r>
          </a:p>
          <a:p>
            <a:pPr marL="0" indent="0">
              <a:buNone/>
            </a:pPr>
            <a:endParaRPr lang="en-GB" sz="160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a:t>Choosing the right course for you</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01 July 2022</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4965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a:t>When to apply for 2023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00256803"/>
              </p:ext>
            </p:extLst>
          </p:nvPr>
        </p:nvGraphicFramePr>
        <p:xfrm>
          <a:off x="287341" y="1538953"/>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01 July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Security marking: </a:t>
            </a:r>
            <a:r>
              <a:rPr lang="en-US" sz="900" b="1" i="0" u="none" strike="noStrike" kern="1200" cap="none" spc="0" baseline="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314032A3-A075-4877-BE4B-4988CFAE48FB}" type="slidenum">
              <a:rPr sz="900" kern="0" smtClean="0">
                <a:solidFill>
                  <a:srgbClr val="FFFFFF"/>
                </a:solidFill>
                <a:latin typeface="Calibri"/>
              </a:rPr>
              <a:t>9</a:t>
            </a:fld>
            <a:endParaRPr lang="en-US" sz="900" kern="0">
              <a:solidFill>
                <a:srgbClr val="FFFFFF"/>
              </a:solidFill>
              <a:latin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BD064-69BA-438B-BEF0-47A9226D17CD}">
  <ds:schemaRefs>
    <ds:schemaRef ds:uri="55603442-09ec-4cf3-b21f-b1c3f828b53a"/>
    <ds:schemaRef ds:uri="733dae14-92ee-43b7-ae23-1dcf711a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733dae14-92ee-43b7-ae23-1dcf711a5137"/>
    <ds:schemaRef ds:uri="55603442-09ec-4cf3-b21f-b1c3f828b53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TotalTime>
  <Words>1457</Words>
  <Application>Microsoft Office PowerPoint</Application>
  <PresentationFormat>On-screen Show (16:9)</PresentationFormat>
  <Paragraphs>227</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ＭＳ Ｐゴシック</vt:lpstr>
      <vt:lpstr>ＭＳ Ｐゴシック</vt:lpstr>
      <vt:lpstr>Arial</vt:lpstr>
      <vt:lpstr>Calibri</vt:lpstr>
      <vt:lpstr>Calibri Light</vt:lpstr>
      <vt:lpstr>FS Albert Pro</vt:lpstr>
      <vt:lpstr>Roboto</vt:lpstr>
      <vt:lpstr>Roboto Light</vt:lpstr>
      <vt:lpstr>Roboto Thin</vt:lpstr>
      <vt:lpstr>Wingdings</vt:lpstr>
      <vt:lpstr>ucas2020</vt:lpstr>
      <vt:lpstr>Applying through  UCAS</vt:lpstr>
      <vt:lpstr>PowerPoint Presentation</vt:lpstr>
      <vt:lpstr>Starting your research </vt:lpstr>
      <vt:lpstr>Tools to help </vt:lpstr>
      <vt:lpstr>Tools to help </vt:lpstr>
      <vt:lpstr>Tools to help</vt:lpstr>
      <vt:lpstr>Choosing the right place for you</vt:lpstr>
      <vt:lpstr>Choosing the right course for you</vt:lpstr>
      <vt:lpstr>When to apply for 2023 entry</vt:lpstr>
      <vt:lpstr>Key facts</vt:lpstr>
      <vt:lpstr>Linking to a school</vt:lpstr>
      <vt:lpstr>Application</vt:lpstr>
      <vt:lpstr>Application </vt:lpstr>
      <vt:lpstr>The personal statement </vt:lpstr>
      <vt:lpstr>Start early</vt:lpstr>
      <vt:lpstr>Consider…</vt:lpstr>
      <vt:lpstr>Decisions</vt:lpstr>
      <vt:lpstr>Tracking your application</vt:lpstr>
      <vt:lpstr>Replies to offers</vt:lpstr>
      <vt:lpstr>Other options </vt:lpstr>
      <vt:lpstr>Additional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Rachel Thompson</cp:lastModifiedBy>
  <cp:revision>2</cp:revision>
  <dcterms:created xsi:type="dcterms:W3CDTF">2020-07-08T13:08:58Z</dcterms:created>
  <dcterms:modified xsi:type="dcterms:W3CDTF">2022-07-01T13:26:49Z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